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23"/>
  </p:notesMasterIdLst>
  <p:sldIdLst>
    <p:sldId id="412" r:id="rId5"/>
    <p:sldId id="420" r:id="rId6"/>
    <p:sldId id="426" r:id="rId7"/>
    <p:sldId id="425" r:id="rId8"/>
    <p:sldId id="419" r:id="rId9"/>
    <p:sldId id="421" r:id="rId10"/>
    <p:sldId id="422" r:id="rId11"/>
    <p:sldId id="428" r:id="rId12"/>
    <p:sldId id="423" r:id="rId13"/>
    <p:sldId id="427" r:id="rId14"/>
    <p:sldId id="429" r:id="rId15"/>
    <p:sldId id="430" r:id="rId16"/>
    <p:sldId id="424" r:id="rId17"/>
    <p:sldId id="401" r:id="rId18"/>
    <p:sldId id="400" r:id="rId19"/>
    <p:sldId id="402" r:id="rId20"/>
    <p:sldId id="403" r:id="rId21"/>
    <p:sldId id="390"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9B"/>
    <a:srgbClr val="4171D9"/>
    <a:srgbClr val="0EA0BE"/>
    <a:srgbClr val="00856E"/>
    <a:srgbClr val="FAFAFA"/>
    <a:srgbClr val="4A82FA"/>
    <a:srgbClr val="AAC224"/>
    <a:srgbClr val="5A7B9F"/>
    <a:srgbClr val="00998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3733FE-0315-46DB-8A64-DFBC69C60F71}" v="8" dt="2025-06-09T21:12:02.97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41" autoAdjust="0"/>
    <p:restoredTop sz="94677"/>
  </p:normalViewPr>
  <p:slideViewPr>
    <p:cSldViewPr snapToGrid="0" snapToObjects="1">
      <p:cViewPr varScale="1">
        <p:scale>
          <a:sx n="101" d="100"/>
          <a:sy n="101" d="100"/>
        </p:scale>
        <p:origin x="984" y="108"/>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NIER Olivier (DGSEI)" userId="280b454e-5670-4576-afa8-eea6d557740c" providerId="ADAL" clId="{4E3733FE-0315-46DB-8A64-DFBC69C60F71}"/>
    <pc:docChg chg="custSel addSld modSld sldOrd modMainMaster">
      <pc:chgData name="GARNIER Olivier (DGSEI)" userId="280b454e-5670-4576-afa8-eea6d557740c" providerId="ADAL" clId="{4E3733FE-0315-46DB-8A64-DFBC69C60F71}" dt="2025-06-09T21:20:40.282" v="1374" actId="255"/>
      <pc:docMkLst>
        <pc:docMk/>
      </pc:docMkLst>
      <pc:sldChg chg="addSp delSp modSp mod chgLayout">
        <pc:chgData name="GARNIER Olivier (DGSEI)" userId="280b454e-5670-4576-afa8-eea6d557740c" providerId="ADAL" clId="{4E3733FE-0315-46DB-8A64-DFBC69C60F71}" dt="2025-06-09T21:08:27.568" v="1099" actId="478"/>
        <pc:sldMkLst>
          <pc:docMk/>
          <pc:sldMk cId="229452025" sldId="391"/>
        </pc:sldMkLst>
        <pc:spChg chg="add del mod ord">
          <ac:chgData name="GARNIER Olivier (DGSEI)" userId="280b454e-5670-4576-afa8-eea6d557740c" providerId="ADAL" clId="{4E3733FE-0315-46DB-8A64-DFBC69C60F71}" dt="2025-06-09T21:08:27.568" v="1099" actId="478"/>
          <ac:spMkLst>
            <pc:docMk/>
            <pc:sldMk cId="229452025" sldId="391"/>
            <ac:spMk id="3" creationId="{8598B3D3-637C-2290-10D2-01BC6D518422}"/>
          </ac:spMkLst>
        </pc:spChg>
        <pc:spChg chg="mod ord">
          <ac:chgData name="GARNIER Olivier (DGSEI)" userId="280b454e-5670-4576-afa8-eea6d557740c" providerId="ADAL" clId="{4E3733FE-0315-46DB-8A64-DFBC69C60F71}" dt="2025-06-09T20:45:00.455" v="297" actId="700"/>
          <ac:spMkLst>
            <pc:docMk/>
            <pc:sldMk cId="229452025" sldId="391"/>
            <ac:spMk id="19" creationId="{00000000-0000-0000-0000-000000000000}"/>
          </ac:spMkLst>
        </pc:spChg>
        <pc:spChg chg="mod ord">
          <ac:chgData name="GARNIER Olivier (DGSEI)" userId="280b454e-5670-4576-afa8-eea6d557740c" providerId="ADAL" clId="{4E3733FE-0315-46DB-8A64-DFBC69C60F71}" dt="2025-06-09T20:45:00.455" v="297" actId="700"/>
          <ac:spMkLst>
            <pc:docMk/>
            <pc:sldMk cId="229452025" sldId="391"/>
            <ac:spMk id="22" creationId="{00000000-0000-0000-0000-000000000000}"/>
          </ac:spMkLst>
        </pc:spChg>
        <pc:spChg chg="mod ord">
          <ac:chgData name="GARNIER Olivier (DGSEI)" userId="280b454e-5670-4576-afa8-eea6d557740c" providerId="ADAL" clId="{4E3733FE-0315-46DB-8A64-DFBC69C60F71}" dt="2025-06-09T20:45:00.455" v="297" actId="700"/>
          <ac:spMkLst>
            <pc:docMk/>
            <pc:sldMk cId="229452025" sldId="391"/>
            <ac:spMk id="23" creationId="{00000000-0000-0000-0000-000000000000}"/>
          </ac:spMkLst>
        </pc:spChg>
      </pc:sldChg>
      <pc:sldChg chg="modSp mod">
        <pc:chgData name="GARNIER Olivier (DGSEI)" userId="280b454e-5670-4576-afa8-eea6d557740c" providerId="ADAL" clId="{4E3733FE-0315-46DB-8A64-DFBC69C60F71}" dt="2025-06-09T20:50:33.231" v="402" actId="20577"/>
        <pc:sldMkLst>
          <pc:docMk/>
          <pc:sldMk cId="2609892078" sldId="392"/>
        </pc:sldMkLst>
        <pc:spChg chg="mod">
          <ac:chgData name="GARNIER Olivier (DGSEI)" userId="280b454e-5670-4576-afa8-eea6d557740c" providerId="ADAL" clId="{4E3733FE-0315-46DB-8A64-DFBC69C60F71}" dt="2025-06-09T20:50:33.231" v="402" actId="20577"/>
          <ac:spMkLst>
            <pc:docMk/>
            <pc:sldMk cId="2609892078" sldId="392"/>
            <ac:spMk id="19" creationId="{00000000-0000-0000-0000-000000000000}"/>
          </ac:spMkLst>
        </pc:spChg>
      </pc:sldChg>
      <pc:sldChg chg="modSp mod">
        <pc:chgData name="GARNIER Olivier (DGSEI)" userId="280b454e-5670-4576-afa8-eea6d557740c" providerId="ADAL" clId="{4E3733FE-0315-46DB-8A64-DFBC69C60F71}" dt="2025-06-09T19:05:13.982" v="99" actId="20577"/>
        <pc:sldMkLst>
          <pc:docMk/>
          <pc:sldMk cId="163879292" sldId="393"/>
        </pc:sldMkLst>
        <pc:spChg chg="mod">
          <ac:chgData name="GARNIER Olivier (DGSEI)" userId="280b454e-5670-4576-afa8-eea6d557740c" providerId="ADAL" clId="{4E3733FE-0315-46DB-8A64-DFBC69C60F71}" dt="2025-06-09T19:05:13.982" v="99" actId="20577"/>
          <ac:spMkLst>
            <pc:docMk/>
            <pc:sldMk cId="163879292" sldId="393"/>
            <ac:spMk id="19" creationId="{00000000-0000-0000-0000-000000000000}"/>
          </ac:spMkLst>
        </pc:spChg>
      </pc:sldChg>
      <pc:sldChg chg="modSp mod">
        <pc:chgData name="GARNIER Olivier (DGSEI)" userId="280b454e-5670-4576-afa8-eea6d557740c" providerId="ADAL" clId="{4E3733FE-0315-46DB-8A64-DFBC69C60F71}" dt="2025-06-09T20:53:27.110" v="598" actId="14100"/>
        <pc:sldMkLst>
          <pc:docMk/>
          <pc:sldMk cId="880733286" sldId="394"/>
        </pc:sldMkLst>
        <pc:spChg chg="mod">
          <ac:chgData name="GARNIER Olivier (DGSEI)" userId="280b454e-5670-4576-afa8-eea6d557740c" providerId="ADAL" clId="{4E3733FE-0315-46DB-8A64-DFBC69C60F71}" dt="2025-06-09T20:53:27.110" v="598" actId="14100"/>
          <ac:spMkLst>
            <pc:docMk/>
            <pc:sldMk cId="880733286" sldId="394"/>
            <ac:spMk id="4" creationId="{00000000-0000-0000-0000-000000000000}"/>
          </ac:spMkLst>
        </pc:spChg>
        <pc:picChg chg="mod">
          <ac:chgData name="GARNIER Olivier (DGSEI)" userId="280b454e-5670-4576-afa8-eea6d557740c" providerId="ADAL" clId="{4E3733FE-0315-46DB-8A64-DFBC69C60F71}" dt="2025-06-09T20:53:20.700" v="597" actId="1076"/>
          <ac:picMkLst>
            <pc:docMk/>
            <pc:sldMk cId="880733286" sldId="394"/>
            <ac:picMk id="7" creationId="{00000000-0000-0000-0000-000000000000}"/>
          </ac:picMkLst>
        </pc:picChg>
      </pc:sldChg>
      <pc:sldChg chg="modSp mod">
        <pc:chgData name="GARNIER Olivier (DGSEI)" userId="280b454e-5670-4576-afa8-eea6d557740c" providerId="ADAL" clId="{4E3733FE-0315-46DB-8A64-DFBC69C60F71}" dt="2025-06-09T20:55:20.822" v="630" actId="20577"/>
        <pc:sldMkLst>
          <pc:docMk/>
          <pc:sldMk cId="2460867338" sldId="395"/>
        </pc:sldMkLst>
        <pc:spChg chg="mod">
          <ac:chgData name="GARNIER Olivier (DGSEI)" userId="280b454e-5670-4576-afa8-eea6d557740c" providerId="ADAL" clId="{4E3733FE-0315-46DB-8A64-DFBC69C60F71}" dt="2025-06-09T20:55:20.822" v="630" actId="20577"/>
          <ac:spMkLst>
            <pc:docMk/>
            <pc:sldMk cId="2460867338" sldId="395"/>
            <ac:spMk id="4" creationId="{00000000-0000-0000-0000-000000000000}"/>
          </ac:spMkLst>
        </pc:spChg>
      </pc:sldChg>
      <pc:sldChg chg="modSp mod">
        <pc:chgData name="GARNIER Olivier (DGSEI)" userId="280b454e-5670-4576-afa8-eea6d557740c" providerId="ADAL" clId="{4E3733FE-0315-46DB-8A64-DFBC69C60F71}" dt="2025-06-09T20:59:49.286" v="834" actId="20577"/>
        <pc:sldMkLst>
          <pc:docMk/>
          <pc:sldMk cId="186414705" sldId="396"/>
        </pc:sldMkLst>
        <pc:spChg chg="mod">
          <ac:chgData name="GARNIER Olivier (DGSEI)" userId="280b454e-5670-4576-afa8-eea6d557740c" providerId="ADAL" clId="{4E3733FE-0315-46DB-8A64-DFBC69C60F71}" dt="2025-06-09T20:59:49.286" v="834" actId="20577"/>
          <ac:spMkLst>
            <pc:docMk/>
            <pc:sldMk cId="186414705" sldId="396"/>
            <ac:spMk id="4" creationId="{00000000-0000-0000-0000-000000000000}"/>
          </ac:spMkLst>
        </pc:spChg>
      </pc:sldChg>
      <pc:sldChg chg="modSp mod">
        <pc:chgData name="GARNIER Olivier (DGSEI)" userId="280b454e-5670-4576-afa8-eea6d557740c" providerId="ADAL" clId="{4E3733FE-0315-46DB-8A64-DFBC69C60F71}" dt="2025-06-09T21:02:53.745" v="914" actId="255"/>
        <pc:sldMkLst>
          <pc:docMk/>
          <pc:sldMk cId="2214029781" sldId="397"/>
        </pc:sldMkLst>
        <pc:spChg chg="mod">
          <ac:chgData name="GARNIER Olivier (DGSEI)" userId="280b454e-5670-4576-afa8-eea6d557740c" providerId="ADAL" clId="{4E3733FE-0315-46DB-8A64-DFBC69C60F71}" dt="2025-06-09T21:02:53.745" v="914" actId="255"/>
          <ac:spMkLst>
            <pc:docMk/>
            <pc:sldMk cId="2214029781" sldId="397"/>
            <ac:spMk id="4" creationId="{00000000-0000-0000-0000-000000000000}"/>
          </ac:spMkLst>
        </pc:spChg>
      </pc:sldChg>
      <pc:sldChg chg="modSp mod">
        <pc:chgData name="GARNIER Olivier (DGSEI)" userId="280b454e-5670-4576-afa8-eea6d557740c" providerId="ADAL" clId="{4E3733FE-0315-46DB-8A64-DFBC69C60F71}" dt="2025-06-09T21:03:26.159" v="916" actId="20577"/>
        <pc:sldMkLst>
          <pc:docMk/>
          <pc:sldMk cId="715871332" sldId="398"/>
        </pc:sldMkLst>
        <pc:spChg chg="mod">
          <ac:chgData name="GARNIER Olivier (DGSEI)" userId="280b454e-5670-4576-afa8-eea6d557740c" providerId="ADAL" clId="{4E3733FE-0315-46DB-8A64-DFBC69C60F71}" dt="2025-06-09T21:03:26.159" v="916" actId="20577"/>
          <ac:spMkLst>
            <pc:docMk/>
            <pc:sldMk cId="715871332" sldId="398"/>
            <ac:spMk id="4" creationId="{00000000-0000-0000-0000-000000000000}"/>
          </ac:spMkLst>
        </pc:spChg>
      </pc:sldChg>
      <pc:sldChg chg="modSp mod">
        <pc:chgData name="GARNIER Olivier (DGSEI)" userId="280b454e-5670-4576-afa8-eea6d557740c" providerId="ADAL" clId="{4E3733FE-0315-46DB-8A64-DFBC69C60F71}" dt="2025-06-09T21:05:50.594" v="991" actId="20577"/>
        <pc:sldMkLst>
          <pc:docMk/>
          <pc:sldMk cId="2916927804" sldId="399"/>
        </pc:sldMkLst>
        <pc:spChg chg="mod">
          <ac:chgData name="GARNIER Olivier (DGSEI)" userId="280b454e-5670-4576-afa8-eea6d557740c" providerId="ADAL" clId="{4E3733FE-0315-46DB-8A64-DFBC69C60F71}" dt="2025-06-09T21:05:50.594" v="991" actId="20577"/>
          <ac:spMkLst>
            <pc:docMk/>
            <pc:sldMk cId="2916927804" sldId="399"/>
            <ac:spMk id="4" creationId="{00000000-0000-0000-0000-000000000000}"/>
          </ac:spMkLst>
        </pc:spChg>
      </pc:sldChg>
      <pc:sldChg chg="modSp mod">
        <pc:chgData name="GARNIER Olivier (DGSEI)" userId="280b454e-5670-4576-afa8-eea6d557740c" providerId="ADAL" clId="{4E3733FE-0315-46DB-8A64-DFBC69C60F71}" dt="2025-06-09T21:07:43.673" v="1098" actId="20577"/>
        <pc:sldMkLst>
          <pc:docMk/>
          <pc:sldMk cId="3396986322" sldId="410"/>
        </pc:sldMkLst>
        <pc:spChg chg="mod">
          <ac:chgData name="GARNIER Olivier (DGSEI)" userId="280b454e-5670-4576-afa8-eea6d557740c" providerId="ADAL" clId="{4E3733FE-0315-46DB-8A64-DFBC69C60F71}" dt="2025-06-09T21:07:43.673" v="1098" actId="20577"/>
          <ac:spMkLst>
            <pc:docMk/>
            <pc:sldMk cId="3396986322" sldId="410"/>
            <ac:spMk id="4" creationId="{00000000-0000-0000-0000-000000000000}"/>
          </ac:spMkLst>
        </pc:spChg>
      </pc:sldChg>
      <pc:sldChg chg="modSp mod">
        <pc:chgData name="GARNIER Olivier (DGSEI)" userId="280b454e-5670-4576-afa8-eea6d557740c" providerId="ADAL" clId="{4E3733FE-0315-46DB-8A64-DFBC69C60F71}" dt="2025-06-09T20:49:29.411" v="386" actId="20577"/>
        <pc:sldMkLst>
          <pc:docMk/>
          <pc:sldMk cId="1327368165" sldId="411"/>
        </pc:sldMkLst>
        <pc:spChg chg="mod">
          <ac:chgData name="GARNIER Olivier (DGSEI)" userId="280b454e-5670-4576-afa8-eea6d557740c" providerId="ADAL" clId="{4E3733FE-0315-46DB-8A64-DFBC69C60F71}" dt="2025-06-09T20:49:29.411" v="386" actId="20577"/>
          <ac:spMkLst>
            <pc:docMk/>
            <pc:sldMk cId="1327368165" sldId="411"/>
            <ac:spMk id="4" creationId="{00000000-0000-0000-0000-000000000000}"/>
          </ac:spMkLst>
        </pc:spChg>
      </pc:sldChg>
      <pc:sldChg chg="addSp delSp modSp mod">
        <pc:chgData name="GARNIER Olivier (DGSEI)" userId="280b454e-5670-4576-afa8-eea6d557740c" providerId="ADAL" clId="{4E3733FE-0315-46DB-8A64-DFBC69C60F71}" dt="2025-06-09T19:00:40.854" v="40" actId="1076"/>
        <pc:sldMkLst>
          <pc:docMk/>
          <pc:sldMk cId="185460624" sldId="412"/>
        </pc:sldMkLst>
        <pc:spChg chg="mod">
          <ac:chgData name="GARNIER Olivier (DGSEI)" userId="280b454e-5670-4576-afa8-eea6d557740c" providerId="ADAL" clId="{4E3733FE-0315-46DB-8A64-DFBC69C60F71}" dt="2025-06-09T19:00:23.470" v="39" actId="20577"/>
          <ac:spMkLst>
            <pc:docMk/>
            <pc:sldMk cId="185460624" sldId="412"/>
            <ac:spMk id="2" creationId="{1A6B9969-2CAF-09CB-17E5-18E41F5BBEE8}"/>
          </ac:spMkLst>
        </pc:spChg>
        <pc:spChg chg="del">
          <ac:chgData name="GARNIER Olivier (DGSEI)" userId="280b454e-5670-4576-afa8-eea6d557740c" providerId="ADAL" clId="{4E3733FE-0315-46DB-8A64-DFBC69C60F71}" dt="2025-06-09T18:59:30.042" v="0" actId="478"/>
          <ac:spMkLst>
            <pc:docMk/>
            <pc:sldMk cId="185460624" sldId="412"/>
            <ac:spMk id="4" creationId="{D974442E-2476-8681-BDDC-ED6AA932C760}"/>
          </ac:spMkLst>
        </pc:spChg>
        <pc:spChg chg="add mod">
          <ac:chgData name="GARNIER Olivier (DGSEI)" userId="280b454e-5670-4576-afa8-eea6d557740c" providerId="ADAL" clId="{4E3733FE-0315-46DB-8A64-DFBC69C60F71}" dt="2025-06-09T18:59:30.042" v="0" actId="478"/>
          <ac:spMkLst>
            <pc:docMk/>
            <pc:sldMk cId="185460624" sldId="412"/>
            <ac:spMk id="5" creationId="{6DDE914C-72FD-5318-9B12-F2366BCC42B0}"/>
          </ac:spMkLst>
        </pc:spChg>
        <pc:spChg chg="mod">
          <ac:chgData name="GARNIER Olivier (DGSEI)" userId="280b454e-5670-4576-afa8-eea6d557740c" providerId="ADAL" clId="{4E3733FE-0315-46DB-8A64-DFBC69C60F71}" dt="2025-06-09T19:00:40.854" v="40" actId="1076"/>
          <ac:spMkLst>
            <pc:docMk/>
            <pc:sldMk cId="185460624" sldId="412"/>
            <ac:spMk id="6" creationId="{905F5FCB-B092-4DA6-1A83-73709F35D019}"/>
          </ac:spMkLst>
        </pc:spChg>
      </pc:sldChg>
      <pc:sldChg chg="modSp mod">
        <pc:chgData name="GARNIER Olivier (DGSEI)" userId="280b454e-5670-4576-afa8-eea6d557740c" providerId="ADAL" clId="{4E3733FE-0315-46DB-8A64-DFBC69C60F71}" dt="2025-06-09T21:02:26.729" v="913" actId="20577"/>
        <pc:sldMkLst>
          <pc:docMk/>
          <pc:sldMk cId="594881637" sldId="413"/>
        </pc:sldMkLst>
        <pc:spChg chg="mod">
          <ac:chgData name="GARNIER Olivier (DGSEI)" userId="280b454e-5670-4576-afa8-eea6d557740c" providerId="ADAL" clId="{4E3733FE-0315-46DB-8A64-DFBC69C60F71}" dt="2025-06-09T21:02:26.729" v="913" actId="20577"/>
          <ac:spMkLst>
            <pc:docMk/>
            <pc:sldMk cId="594881637" sldId="413"/>
            <ac:spMk id="4" creationId="{00000000-0000-0000-0000-000000000000}"/>
          </ac:spMkLst>
        </pc:spChg>
      </pc:sldChg>
      <pc:sldChg chg="modSp mod ord">
        <pc:chgData name="GARNIER Olivier (DGSEI)" userId="280b454e-5670-4576-afa8-eea6d557740c" providerId="ADAL" clId="{4E3733FE-0315-46DB-8A64-DFBC69C60F71}" dt="2025-06-09T20:59:20.617" v="779"/>
        <pc:sldMkLst>
          <pc:docMk/>
          <pc:sldMk cId="638137637" sldId="417"/>
        </pc:sldMkLst>
        <pc:spChg chg="mod">
          <ac:chgData name="GARNIER Olivier (DGSEI)" userId="280b454e-5670-4576-afa8-eea6d557740c" providerId="ADAL" clId="{4E3733FE-0315-46DB-8A64-DFBC69C60F71}" dt="2025-06-09T20:57:02.663" v="753" actId="20577"/>
          <ac:spMkLst>
            <pc:docMk/>
            <pc:sldMk cId="638137637" sldId="417"/>
            <ac:spMk id="4" creationId="{00000000-0000-0000-0000-000000000000}"/>
          </ac:spMkLst>
        </pc:spChg>
      </pc:sldChg>
      <pc:sldChg chg="addSp modSp mod">
        <pc:chgData name="GARNIER Olivier (DGSEI)" userId="280b454e-5670-4576-afa8-eea6d557740c" providerId="ADAL" clId="{4E3733FE-0315-46DB-8A64-DFBC69C60F71}" dt="2025-06-09T19:09:03.332" v="274" actId="1076"/>
        <pc:sldMkLst>
          <pc:docMk/>
          <pc:sldMk cId="1741499495" sldId="418"/>
        </pc:sldMkLst>
        <pc:spChg chg="mod">
          <ac:chgData name="GARNIER Olivier (DGSEI)" userId="280b454e-5670-4576-afa8-eea6d557740c" providerId="ADAL" clId="{4E3733FE-0315-46DB-8A64-DFBC69C60F71}" dt="2025-06-09T19:07:01.240" v="152" actId="20577"/>
          <ac:spMkLst>
            <pc:docMk/>
            <pc:sldMk cId="1741499495" sldId="418"/>
            <ac:spMk id="4" creationId="{00000000-0000-0000-0000-000000000000}"/>
          </ac:spMkLst>
        </pc:spChg>
        <pc:spChg chg="add mod">
          <ac:chgData name="GARNIER Olivier (DGSEI)" userId="280b454e-5670-4576-afa8-eea6d557740c" providerId="ADAL" clId="{4E3733FE-0315-46DB-8A64-DFBC69C60F71}" dt="2025-06-09T19:08:40.509" v="271" actId="403"/>
          <ac:spMkLst>
            <pc:docMk/>
            <pc:sldMk cId="1741499495" sldId="418"/>
            <ac:spMk id="5" creationId="{A13B8D63-67E1-0D73-46EA-B1836E093DB1}"/>
          </ac:spMkLst>
        </pc:spChg>
        <pc:spChg chg="mod">
          <ac:chgData name="GARNIER Olivier (DGSEI)" userId="280b454e-5670-4576-afa8-eea6d557740c" providerId="ADAL" clId="{4E3733FE-0315-46DB-8A64-DFBC69C60F71}" dt="2025-06-09T19:05:57.065" v="104" actId="14100"/>
          <ac:spMkLst>
            <pc:docMk/>
            <pc:sldMk cId="1741499495" sldId="418"/>
            <ac:spMk id="7" creationId="{00000000-0000-0000-0000-000000000000}"/>
          </ac:spMkLst>
        </pc:spChg>
        <pc:graphicFrameChg chg="mod">
          <ac:chgData name="GARNIER Olivier (DGSEI)" userId="280b454e-5670-4576-afa8-eea6d557740c" providerId="ADAL" clId="{4E3733FE-0315-46DB-8A64-DFBC69C60F71}" dt="2025-06-09T19:09:03.332" v="274" actId="1076"/>
          <ac:graphicFrameMkLst>
            <pc:docMk/>
            <pc:sldMk cId="1741499495" sldId="418"/>
            <ac:graphicFrameMk id="6" creationId="{FC24610A-20DB-4175-AA9B-B2832AB1EBC8}"/>
          </ac:graphicFrameMkLst>
        </pc:graphicFrameChg>
      </pc:sldChg>
      <pc:sldChg chg="modSp new mod">
        <pc:chgData name="GARNIER Olivier (DGSEI)" userId="280b454e-5670-4576-afa8-eea6d557740c" providerId="ADAL" clId="{4E3733FE-0315-46DB-8A64-DFBC69C60F71}" dt="2025-06-09T20:47:55.945" v="345" actId="14100"/>
        <pc:sldMkLst>
          <pc:docMk/>
          <pc:sldMk cId="3094793107" sldId="419"/>
        </pc:sldMkLst>
        <pc:spChg chg="mod">
          <ac:chgData name="GARNIER Olivier (DGSEI)" userId="280b454e-5670-4576-afa8-eea6d557740c" providerId="ADAL" clId="{4E3733FE-0315-46DB-8A64-DFBC69C60F71}" dt="2025-06-09T20:47:55.945" v="345" actId="14100"/>
          <ac:spMkLst>
            <pc:docMk/>
            <pc:sldMk cId="3094793107" sldId="419"/>
            <ac:spMk id="2" creationId="{312438FC-DC5B-2517-A9E3-66239FB2E189}"/>
          </ac:spMkLst>
        </pc:spChg>
      </pc:sldChg>
      <pc:sldChg chg="modSp new mod">
        <pc:chgData name="GARNIER Olivier (DGSEI)" userId="280b454e-5670-4576-afa8-eea6d557740c" providerId="ADAL" clId="{4E3733FE-0315-46DB-8A64-DFBC69C60F71}" dt="2025-06-09T20:48:39.127" v="383" actId="14100"/>
        <pc:sldMkLst>
          <pc:docMk/>
          <pc:sldMk cId="1655526097" sldId="420"/>
        </pc:sldMkLst>
        <pc:spChg chg="mod">
          <ac:chgData name="GARNIER Olivier (DGSEI)" userId="280b454e-5670-4576-afa8-eea6d557740c" providerId="ADAL" clId="{4E3733FE-0315-46DB-8A64-DFBC69C60F71}" dt="2025-06-09T20:48:39.127" v="383" actId="14100"/>
          <ac:spMkLst>
            <pc:docMk/>
            <pc:sldMk cId="1655526097" sldId="420"/>
            <ac:spMk id="2" creationId="{C17C5CA6-9A3D-A634-3458-430CF76DDD76}"/>
          </ac:spMkLst>
        </pc:spChg>
        <pc:spChg chg="mod">
          <ac:chgData name="GARNIER Olivier (DGSEI)" userId="280b454e-5670-4576-afa8-eea6d557740c" providerId="ADAL" clId="{4E3733FE-0315-46DB-8A64-DFBC69C60F71}" dt="2025-06-09T20:48:15.821" v="347" actId="20577"/>
          <ac:spMkLst>
            <pc:docMk/>
            <pc:sldMk cId="1655526097" sldId="420"/>
            <ac:spMk id="5" creationId="{E6680FB9-1809-90EF-21D3-7C06B375658C}"/>
          </ac:spMkLst>
        </pc:spChg>
      </pc:sldChg>
      <pc:sldChg chg="addSp delSp modSp add mod">
        <pc:chgData name="GARNIER Olivier (DGSEI)" userId="280b454e-5670-4576-afa8-eea6d557740c" providerId="ADAL" clId="{4E3733FE-0315-46DB-8A64-DFBC69C60F71}" dt="2025-06-09T21:14:46.147" v="1168" actId="20577"/>
        <pc:sldMkLst>
          <pc:docMk/>
          <pc:sldMk cId="3818986014" sldId="421"/>
        </pc:sldMkLst>
        <pc:spChg chg="mod">
          <ac:chgData name="GARNIER Olivier (DGSEI)" userId="280b454e-5670-4576-afa8-eea6d557740c" providerId="ADAL" clId="{4E3733FE-0315-46DB-8A64-DFBC69C60F71}" dt="2025-06-09T21:14:46.147" v="1168" actId="20577"/>
          <ac:spMkLst>
            <pc:docMk/>
            <pc:sldMk cId="3818986014" sldId="421"/>
            <ac:spMk id="19" creationId="{00000000-0000-0000-0000-000000000000}"/>
          </ac:spMkLst>
        </pc:spChg>
        <pc:graphicFrameChg chg="del mod">
          <ac:chgData name="GARNIER Olivier (DGSEI)" userId="280b454e-5670-4576-afa8-eea6d557740c" providerId="ADAL" clId="{4E3733FE-0315-46DB-8A64-DFBC69C60F71}" dt="2025-06-09T21:13:40.835" v="1107" actId="478"/>
          <ac:graphicFrameMkLst>
            <pc:docMk/>
            <pc:sldMk cId="3818986014" sldId="421"/>
            <ac:graphicFrameMk id="4" creationId="{D7C2599F-964B-1E20-B11C-F008EF592F55}"/>
          </ac:graphicFrameMkLst>
        </pc:graphicFrameChg>
        <pc:picChg chg="del">
          <ac:chgData name="GARNIER Olivier (DGSEI)" userId="280b454e-5670-4576-afa8-eea6d557740c" providerId="ADAL" clId="{4E3733FE-0315-46DB-8A64-DFBC69C60F71}" dt="2025-06-09T21:11:25.040" v="1102" actId="478"/>
          <ac:picMkLst>
            <pc:docMk/>
            <pc:sldMk cId="3818986014" sldId="421"/>
            <ac:picMk id="2" creationId="{00000000-0000-0000-0000-000000000000}"/>
          </ac:picMkLst>
        </pc:picChg>
        <pc:picChg chg="del mod">
          <ac:chgData name="GARNIER Olivier (DGSEI)" userId="280b454e-5670-4576-afa8-eea6d557740c" providerId="ADAL" clId="{4E3733FE-0315-46DB-8A64-DFBC69C60F71}" dt="2025-06-09T21:11:38.469" v="1104" actId="478"/>
          <ac:picMkLst>
            <pc:docMk/>
            <pc:sldMk cId="3818986014" sldId="421"/>
            <ac:picMk id="3" creationId="{BBA96A40-E324-BF89-BDD9-4579A764468D}"/>
          </ac:picMkLst>
        </pc:picChg>
        <pc:picChg chg="del">
          <ac:chgData name="GARNIER Olivier (DGSEI)" userId="280b454e-5670-4576-afa8-eea6d557740c" providerId="ADAL" clId="{4E3733FE-0315-46DB-8A64-DFBC69C60F71}" dt="2025-06-09T21:11:23.997" v="1101" actId="478"/>
          <ac:picMkLst>
            <pc:docMk/>
            <pc:sldMk cId="3818986014" sldId="421"/>
            <ac:picMk id="6" creationId="{00000000-0000-0000-0000-000000000000}"/>
          </ac:picMkLst>
        </pc:picChg>
        <pc:picChg chg="add mod">
          <ac:chgData name="GARNIER Olivier (DGSEI)" userId="280b454e-5670-4576-afa8-eea6d557740c" providerId="ADAL" clId="{4E3733FE-0315-46DB-8A64-DFBC69C60F71}" dt="2025-06-09T21:13:54.691" v="1111" actId="14100"/>
          <ac:picMkLst>
            <pc:docMk/>
            <pc:sldMk cId="3818986014" sldId="421"/>
            <ac:picMk id="7" creationId="{ADA3D8C4-E13F-E05F-1100-D3FDE525419E}"/>
          </ac:picMkLst>
        </pc:picChg>
      </pc:sldChg>
      <pc:sldChg chg="addSp delSp modSp new mod">
        <pc:chgData name="GARNIER Olivier (DGSEI)" userId="280b454e-5670-4576-afa8-eea6d557740c" providerId="ADAL" clId="{4E3733FE-0315-46DB-8A64-DFBC69C60F71}" dt="2025-06-09T21:16:04.883" v="1210" actId="255"/>
        <pc:sldMkLst>
          <pc:docMk/>
          <pc:sldMk cId="464566019" sldId="422"/>
        </pc:sldMkLst>
        <pc:spChg chg="mod">
          <ac:chgData name="GARNIER Olivier (DGSEI)" userId="280b454e-5670-4576-afa8-eea6d557740c" providerId="ADAL" clId="{4E3733FE-0315-46DB-8A64-DFBC69C60F71}" dt="2025-06-09T21:16:04.883" v="1210" actId="255"/>
          <ac:spMkLst>
            <pc:docMk/>
            <pc:sldMk cId="464566019" sldId="422"/>
            <ac:spMk id="4" creationId="{65C34852-45F8-38CF-5323-A4997F71237C}"/>
          </ac:spMkLst>
        </pc:spChg>
        <pc:spChg chg="del">
          <ac:chgData name="GARNIER Olivier (DGSEI)" userId="280b454e-5670-4576-afa8-eea6d557740c" providerId="ADAL" clId="{4E3733FE-0315-46DB-8A64-DFBC69C60F71}" dt="2025-06-09T21:15:48.322" v="1173" actId="478"/>
          <ac:spMkLst>
            <pc:docMk/>
            <pc:sldMk cId="464566019" sldId="422"/>
            <ac:spMk id="5" creationId="{B06E642A-1D68-AB9A-8106-20FCE4BCDC6B}"/>
          </ac:spMkLst>
        </pc:spChg>
        <pc:picChg chg="add mod">
          <ac:chgData name="GARNIER Olivier (DGSEI)" userId="280b454e-5670-4576-afa8-eea6d557740c" providerId="ADAL" clId="{4E3733FE-0315-46DB-8A64-DFBC69C60F71}" dt="2025-06-09T21:15:44.839" v="1172" actId="14100"/>
          <ac:picMkLst>
            <pc:docMk/>
            <pc:sldMk cId="464566019" sldId="422"/>
            <ac:picMk id="7" creationId="{3453C9D5-31C7-DAA3-3689-2252C50123BC}"/>
          </ac:picMkLst>
        </pc:picChg>
      </pc:sldChg>
      <pc:sldChg chg="addSp delSp modSp new mod">
        <pc:chgData name="GARNIER Olivier (DGSEI)" userId="280b454e-5670-4576-afa8-eea6d557740c" providerId="ADAL" clId="{4E3733FE-0315-46DB-8A64-DFBC69C60F71}" dt="2025-06-09T21:17:02.380" v="1243" actId="14100"/>
        <pc:sldMkLst>
          <pc:docMk/>
          <pc:sldMk cId="3303470756" sldId="423"/>
        </pc:sldMkLst>
        <pc:spChg chg="mod">
          <ac:chgData name="GARNIER Olivier (DGSEI)" userId="280b454e-5670-4576-afa8-eea6d557740c" providerId="ADAL" clId="{4E3733FE-0315-46DB-8A64-DFBC69C60F71}" dt="2025-06-09T21:16:37.340" v="1240" actId="255"/>
          <ac:spMkLst>
            <pc:docMk/>
            <pc:sldMk cId="3303470756" sldId="423"/>
            <ac:spMk id="4" creationId="{B2AA78C9-7D71-8F81-C6AE-0665ED74BCF3}"/>
          </ac:spMkLst>
        </pc:spChg>
        <pc:spChg chg="del">
          <ac:chgData name="GARNIER Olivier (DGSEI)" userId="280b454e-5670-4576-afa8-eea6d557740c" providerId="ADAL" clId="{4E3733FE-0315-46DB-8A64-DFBC69C60F71}" dt="2025-06-09T21:16:15.664" v="1212" actId="478"/>
          <ac:spMkLst>
            <pc:docMk/>
            <pc:sldMk cId="3303470756" sldId="423"/>
            <ac:spMk id="5" creationId="{3BB4323D-0471-AB00-2531-CFFD509EB282}"/>
          </ac:spMkLst>
        </pc:spChg>
        <pc:picChg chg="add mod">
          <ac:chgData name="GARNIER Olivier (DGSEI)" userId="280b454e-5670-4576-afa8-eea6d557740c" providerId="ADAL" clId="{4E3733FE-0315-46DB-8A64-DFBC69C60F71}" dt="2025-06-09T21:17:02.380" v="1243" actId="14100"/>
          <ac:picMkLst>
            <pc:docMk/>
            <pc:sldMk cId="3303470756" sldId="423"/>
            <ac:picMk id="7" creationId="{7209BEF7-84CD-CB31-BEE0-54AC2B55F9E9}"/>
          </ac:picMkLst>
        </pc:picChg>
      </pc:sldChg>
      <pc:sldChg chg="addSp delSp modSp new mod">
        <pc:chgData name="GARNIER Olivier (DGSEI)" userId="280b454e-5670-4576-afa8-eea6d557740c" providerId="ADAL" clId="{4E3733FE-0315-46DB-8A64-DFBC69C60F71}" dt="2025-06-09T21:19:01.944" v="1302" actId="20577"/>
        <pc:sldMkLst>
          <pc:docMk/>
          <pc:sldMk cId="3450122537" sldId="424"/>
        </pc:sldMkLst>
        <pc:spChg chg="mod">
          <ac:chgData name="GARNIER Olivier (DGSEI)" userId="280b454e-5670-4576-afa8-eea6d557740c" providerId="ADAL" clId="{4E3733FE-0315-46DB-8A64-DFBC69C60F71}" dt="2025-06-09T21:19:01.944" v="1302" actId="20577"/>
          <ac:spMkLst>
            <pc:docMk/>
            <pc:sldMk cId="3450122537" sldId="424"/>
            <ac:spMk id="4" creationId="{0D32E4A7-6C86-1C77-7234-D2838B1F0A4D}"/>
          </ac:spMkLst>
        </pc:spChg>
        <pc:spChg chg="del">
          <ac:chgData name="GARNIER Olivier (DGSEI)" userId="280b454e-5670-4576-afa8-eea6d557740c" providerId="ADAL" clId="{4E3733FE-0315-46DB-8A64-DFBC69C60F71}" dt="2025-06-09T21:17:13.636" v="1245" actId="478"/>
          <ac:spMkLst>
            <pc:docMk/>
            <pc:sldMk cId="3450122537" sldId="424"/>
            <ac:spMk id="5" creationId="{AA4C4A15-BAD5-65A6-C976-19566CCBD188}"/>
          </ac:spMkLst>
        </pc:spChg>
        <pc:picChg chg="add mod">
          <ac:chgData name="GARNIER Olivier (DGSEI)" userId="280b454e-5670-4576-afa8-eea6d557740c" providerId="ADAL" clId="{4E3733FE-0315-46DB-8A64-DFBC69C60F71}" dt="2025-06-09T21:18:02.051" v="1247" actId="14100"/>
          <ac:picMkLst>
            <pc:docMk/>
            <pc:sldMk cId="3450122537" sldId="424"/>
            <ac:picMk id="7" creationId="{C9FBA57A-6C74-9549-DCFB-13605A17CADB}"/>
          </ac:picMkLst>
        </pc:picChg>
      </pc:sldChg>
      <pc:sldChg chg="addSp delSp modSp new mod">
        <pc:chgData name="GARNIER Olivier (DGSEI)" userId="280b454e-5670-4576-afa8-eea6d557740c" providerId="ADAL" clId="{4E3733FE-0315-46DB-8A64-DFBC69C60F71}" dt="2025-06-09T21:20:40.282" v="1374" actId="255"/>
        <pc:sldMkLst>
          <pc:docMk/>
          <pc:sldMk cId="3410268963" sldId="425"/>
        </pc:sldMkLst>
        <pc:spChg chg="mod">
          <ac:chgData name="GARNIER Olivier (DGSEI)" userId="280b454e-5670-4576-afa8-eea6d557740c" providerId="ADAL" clId="{4E3733FE-0315-46DB-8A64-DFBC69C60F71}" dt="2025-06-09T21:20:40.282" v="1374" actId="255"/>
          <ac:spMkLst>
            <pc:docMk/>
            <pc:sldMk cId="3410268963" sldId="425"/>
            <ac:spMk id="4" creationId="{C8B110FA-3CB8-B58A-D50E-F35F4032DDEC}"/>
          </ac:spMkLst>
        </pc:spChg>
        <pc:spChg chg="del">
          <ac:chgData name="GARNIER Olivier (DGSEI)" userId="280b454e-5670-4576-afa8-eea6d557740c" providerId="ADAL" clId="{4E3733FE-0315-46DB-8A64-DFBC69C60F71}" dt="2025-06-09T21:19:10.993" v="1304" actId="478"/>
          <ac:spMkLst>
            <pc:docMk/>
            <pc:sldMk cId="3410268963" sldId="425"/>
            <ac:spMk id="5" creationId="{8F6BA592-A8BD-92D7-2F0D-A1B8663089AE}"/>
          </ac:spMkLst>
        </pc:spChg>
        <pc:picChg chg="add mod">
          <ac:chgData name="GARNIER Olivier (DGSEI)" userId="280b454e-5670-4576-afa8-eea6d557740c" providerId="ADAL" clId="{4E3733FE-0315-46DB-8A64-DFBC69C60F71}" dt="2025-06-09T21:19:45.839" v="1307" actId="14100"/>
          <ac:picMkLst>
            <pc:docMk/>
            <pc:sldMk cId="3410268963" sldId="425"/>
            <ac:picMk id="7" creationId="{6AD446BA-FFC8-9229-8371-79DF704CD259}"/>
          </ac:picMkLst>
        </pc:picChg>
      </pc:sldChg>
      <pc:sldMasterChg chg="modSp mod modSldLayout">
        <pc:chgData name="GARNIER Olivier (DGSEI)" userId="280b454e-5670-4576-afa8-eea6d557740c" providerId="ADAL" clId="{4E3733FE-0315-46DB-8A64-DFBC69C60F71}" dt="2025-06-09T20:45:53.464" v="303" actId="20577"/>
        <pc:sldMasterMkLst>
          <pc:docMk/>
          <pc:sldMasterMk cId="1205739404" sldId="2147483648"/>
        </pc:sldMasterMkLst>
        <pc:spChg chg="mod">
          <ac:chgData name="GARNIER Olivier (DGSEI)" userId="280b454e-5670-4576-afa8-eea6d557740c" providerId="ADAL" clId="{4E3733FE-0315-46DB-8A64-DFBC69C60F71}" dt="2025-06-09T20:45:53.464" v="303" actId="20577"/>
          <ac:spMkLst>
            <pc:docMk/>
            <pc:sldMasterMk cId="1205739404" sldId="2147483648"/>
            <ac:spMk id="5" creationId="{57D371D3-D8CE-8C47-A8AC-AB8AC628D38E}"/>
          </ac:spMkLst>
        </pc:spChg>
        <pc:sldLayoutChg chg="modSp mod">
          <pc:chgData name="GARNIER Olivier (DGSEI)" userId="280b454e-5670-4576-afa8-eea6d557740c" providerId="ADAL" clId="{4E3733FE-0315-46DB-8A64-DFBC69C60F71}" dt="2025-06-09T20:44:39.533" v="296" actId="20577"/>
          <pc:sldLayoutMkLst>
            <pc:docMk/>
            <pc:sldMasterMk cId="1205739404" sldId="2147483648"/>
            <pc:sldLayoutMk cId="2433199834" sldId="2147483748"/>
          </pc:sldLayoutMkLst>
          <pc:spChg chg="mod">
            <ac:chgData name="GARNIER Olivier (DGSEI)" userId="280b454e-5670-4576-afa8-eea6d557740c" providerId="ADAL" clId="{4E3733FE-0315-46DB-8A64-DFBC69C60F71}" dt="2025-06-09T20:44:39.533" v="296" actId="20577"/>
            <ac:spMkLst>
              <pc:docMk/>
              <pc:sldMasterMk cId="1205739404" sldId="2147483648"/>
              <pc:sldLayoutMk cId="2433199834" sldId="2147483748"/>
              <ac:spMk id="24" creationId="{EFE1E510-AC38-E227-DBB7-44D9FA03EB38}"/>
            </ac:spMkLst>
          </pc:spChg>
        </pc:sldLayoutChg>
      </pc:sldMasterChg>
    </pc:docChg>
  </pc:docChgLst>
</pc:chgInfo>
</file>

<file path=ppt/notesMasters/_rels/notesMaster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5869-E05D-CB4C-8F5A-8247A0E8C7F3}" type="datetimeFigureOut">
              <a:rPr lang="fr-FR" smtClean="0"/>
              <a:t>12/06/2025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951EE-8CF1-EF4B-97F8-3C962D9870F1}" type="slidenum">
              <a:rPr lang="fr-FR" smtClean="0"/>
              <a:t>‹N°›</a:t>
            </a:fld>
            <a:endParaRPr lang="fr-FR"/>
          </a:p>
        </p:txBody>
      </p:sp>
      <p:pic>
        <p:nvPicPr>
          <p:cNvPr id="8" name="Image 7">
            <a:extLst>
              <a:ext uri="{FF2B5EF4-FFF2-40B4-BE49-F238E27FC236}">
                <a16:creationId xmlns:a16="http://schemas.microsoft.com/office/drawing/2014/main" id="{9302268C-C0C1-8A46-8C24-1EE695769DBF}"/>
              </a:ext>
            </a:extLst>
          </p:cNvPr>
          <p:cNvPicPr>
            <a:picLocks noChangeAspect="1"/>
          </p:cNvPicPr>
          <p:nvPr/>
        </p:nvPicPr>
        <p:blipFill>
          <a:blip r:embed="rId2"/>
          <a:stretch>
            <a:fillRect/>
          </a:stretch>
        </p:blipFill>
        <p:spPr>
          <a:xfrm>
            <a:off x="9501178" y="6386718"/>
            <a:ext cx="789045" cy="394523"/>
          </a:xfrm>
          <a:prstGeom prst="rect">
            <a:avLst/>
          </a:prstGeom>
        </p:spPr>
      </p:pic>
    </p:spTree>
    <p:extLst>
      <p:ext uri="{BB962C8B-B14F-4D97-AF65-F5344CB8AC3E}">
        <p14:creationId xmlns:p14="http://schemas.microsoft.com/office/powerpoint/2010/main" val="1203161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7.emf"/><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7.em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triangle ble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5753380" cy="2012932"/>
          </a:xfrm>
        </p:spPr>
        <p:txBody>
          <a:bodyPr>
            <a:noAutofit/>
          </a:bodyPr>
          <a:lstStyle>
            <a:lvl1pPr>
              <a:defRPr sz="4500" b="1" i="0" cap="all" baseline="0">
                <a:solidFill>
                  <a:srgbClr val="31429B"/>
                </a:solidFill>
              </a:defRPr>
            </a:lvl1pPr>
          </a:lstStyle>
          <a:p>
            <a:r>
              <a:rPr lang="fr-FR" dirty="0"/>
              <a:t>TITRE 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2716062" y="6275761"/>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2716063" y="3792334"/>
            <a:ext cx="4832798" cy="232291"/>
          </a:xfrm>
          <a:prstGeom prst="rect">
            <a:avLst/>
          </a:prstGeo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2716063" y="4047168"/>
            <a:ext cx="4832798" cy="365124"/>
          </a:xfrm>
          <a:prstGeom prst="rect">
            <a:avLst/>
          </a:prstGeom>
        </p:spPr>
        <p:txBody>
          <a:bodyPr>
            <a:noAutofit/>
          </a:bodyPr>
          <a:lstStyle>
            <a:lvl1pPr marL="0" indent="0">
              <a:buNone/>
              <a:defRPr lang="fr-FR" sz="1400" b="1" i="0" kern="1200" cap="all" baseline="0" dirty="0" smtClean="0">
                <a:solidFill>
                  <a:srgbClr val="4171D9"/>
                </a:solidFill>
                <a:latin typeface="+mj-lt"/>
                <a:ea typeface="+mj-ea"/>
                <a:cs typeface="+mj-cs"/>
              </a:defRPr>
            </a:lvl1pPr>
          </a:lstStyle>
          <a:p>
            <a:pPr lvl="0"/>
            <a:r>
              <a:rPr lang="fr-FR" dirty="0"/>
              <a:t>NOM DU Service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975588"/>
            <a:ext cx="2882900" cy="3340100"/>
          </a:xfrm>
          <a:prstGeom prst="rect">
            <a:avLst/>
          </a:prstGeom>
        </p:spPr>
      </p:pic>
      <p:sp>
        <p:nvSpPr>
          <p:cNvPr id="12" name="Espace réservé du texte 11">
            <a:extLst>
              <a:ext uri="{FF2B5EF4-FFF2-40B4-BE49-F238E27FC236}">
                <a16:creationId xmlns:a16="http://schemas.microsoft.com/office/drawing/2014/main" id="{0EC744D2-F1DC-3F90-C3EC-F1ACE8E6174F}"/>
              </a:ext>
            </a:extLst>
          </p:cNvPr>
          <p:cNvSpPr>
            <a:spLocks noGrp="1"/>
          </p:cNvSpPr>
          <p:nvPr>
            <p:ph type="body" sz="quarter" idx="13" hasCustomPrompt="1"/>
          </p:nvPr>
        </p:nvSpPr>
        <p:spPr>
          <a:xfrm>
            <a:off x="2716062" y="2923109"/>
            <a:ext cx="8076855" cy="746745"/>
          </a:xfrm>
          <a:prstGeom prst="rect">
            <a:avLst/>
          </a:prstGeom>
        </p:spPr>
        <p:txBody>
          <a:bodyPr lIns="90000">
            <a:noAutofit/>
          </a:bodyPr>
          <a:lstStyle>
            <a:lvl1pPr marL="0" indent="0">
              <a:buNone/>
              <a:defRPr sz="4500" b="1">
                <a:solidFill>
                  <a:srgbClr val="31429B"/>
                </a:solidFill>
                <a:latin typeface="+mj-lt"/>
              </a:defRPr>
            </a:lvl1pPr>
            <a:lvl2pPr marL="457200" indent="0">
              <a:buNone/>
              <a:defRPr lang="fr-FR" sz="4500" b="1" i="0" kern="1200" cap="all" baseline="0" dirty="0">
                <a:solidFill>
                  <a:srgbClr val="31429B"/>
                </a:solidFill>
                <a:latin typeface="+mj-lt"/>
                <a:ea typeface="+mj-ea"/>
                <a:cs typeface="+mj-cs"/>
              </a:defRPr>
            </a:lvl2pPr>
          </a:lstStyle>
          <a:p>
            <a:pPr lvl="0"/>
            <a:r>
              <a:rPr lang="fr-FR" dirty="0"/>
              <a:t>Sous-titre de la présentation</a:t>
            </a:r>
          </a:p>
        </p:txBody>
      </p:sp>
      <p:pic>
        <p:nvPicPr>
          <p:cNvPr id="4" name="Imag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324744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U_GRAPHIQU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3" name="Espace réservé du graphique 2">
            <a:extLst>
              <a:ext uri="{FF2B5EF4-FFF2-40B4-BE49-F238E27FC236}">
                <a16:creationId xmlns:a16="http://schemas.microsoft.com/office/drawing/2014/main" id="{C78ACD49-0C8A-908F-25F8-3B582433C70A}"/>
              </a:ext>
            </a:extLst>
          </p:cNvPr>
          <p:cNvSpPr>
            <a:spLocks noGrp="1"/>
          </p:cNvSpPr>
          <p:nvPr>
            <p:ph type="chart" sz="quarter" idx="15"/>
          </p:nvPr>
        </p:nvSpPr>
        <p:spPr>
          <a:xfrm>
            <a:off x="2366683" y="2595282"/>
            <a:ext cx="8785505" cy="2974042"/>
          </a:xfrm>
          <a:prstGeom prst="rect">
            <a:avLst/>
          </a:prstGeom>
        </p:spPr>
        <p:txBody>
          <a:bodyPr>
            <a:normAutofit/>
          </a:bodyPr>
          <a:lstStyle>
            <a:lvl1pPr marL="0" indent="0">
              <a:buFontTx/>
              <a:buNone/>
              <a:defRPr sz="1200" b="1" i="0" cap="all" baseline="0">
                <a:solidFill>
                  <a:srgbClr val="4171D9"/>
                </a:solidFill>
                <a:latin typeface="Arial" panose="020B0604020202020204" pitchFamily="34" charset="0"/>
              </a:defRPr>
            </a:lvl1pPr>
          </a:lstStyle>
          <a:p>
            <a:endParaRPr lang="fr-FR" dirty="0"/>
          </a:p>
        </p:txBody>
      </p:sp>
      <p:sp>
        <p:nvSpPr>
          <p:cNvPr id="6" name="Espace réservé du texte 5">
            <a:extLst>
              <a:ext uri="{FF2B5EF4-FFF2-40B4-BE49-F238E27FC236}">
                <a16:creationId xmlns:a16="http://schemas.microsoft.com/office/drawing/2014/main" id="{43CAE39F-1511-F701-9235-FAE2E08FB7E6}"/>
              </a:ext>
            </a:extLst>
          </p:cNvPr>
          <p:cNvSpPr>
            <a:spLocks noGrp="1"/>
          </p:cNvSpPr>
          <p:nvPr>
            <p:ph type="body" sz="quarter" idx="16" hasCustomPrompt="1"/>
          </p:nvPr>
        </p:nvSpPr>
        <p:spPr>
          <a:xfrm>
            <a:off x="2366963" y="1827213"/>
            <a:ext cx="8785225" cy="754062"/>
          </a:xfrm>
          <a:prstGeom prst="rect">
            <a:avLst/>
          </a:prstGeom>
        </p:spPr>
        <p:txBody>
          <a:bodyPr/>
          <a:lstStyle>
            <a:lvl1pPr marL="0" indent="0">
              <a:buFontTx/>
              <a:buNone/>
              <a:defRPr sz="1200" b="1" i="0" cap="all" baseline="0">
                <a:solidFill>
                  <a:srgbClr val="4171D9"/>
                </a:solidFill>
              </a:defRPr>
            </a:lvl1pPr>
            <a:lvl2pPr marL="0" indent="0">
              <a:buFontTx/>
              <a:buNone/>
              <a:defRPr sz="1200" baseline="0">
                <a:solidFill>
                  <a:srgbClr val="31429B"/>
                </a:solidFill>
                <a:latin typeface="Arial" panose="020B0604020202020204" pitchFamily="34" charset="0"/>
              </a:defRPr>
            </a:lvl2pPr>
          </a:lstStyle>
          <a:p>
            <a:pPr lvl="0"/>
            <a:r>
              <a:rPr lang="fr-FR" dirty="0"/>
              <a:t>Titre graphique</a:t>
            </a:r>
          </a:p>
          <a:p>
            <a:pPr lvl="1"/>
            <a:r>
              <a:rPr lang="fr-FR" dirty="0"/>
              <a:t>Deuxième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3777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rgbClr val="31429B"/>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rgbClr val="31429B"/>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rgbClr val="31429B"/>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space réservé du texte 19"/>
          <p:cNvSpPr>
            <a:spLocks noGrp="1"/>
          </p:cNvSpPr>
          <p:nvPr>
            <p:ph type="body" sz="quarter" idx="29"/>
          </p:nvPr>
        </p:nvSpPr>
        <p:spPr>
          <a:xfrm>
            <a:off x="687388" y="1262063"/>
            <a:ext cx="2995612" cy="4868862"/>
          </a:xfrm>
        </p:spPr>
        <p:txBody>
          <a:bodyPr/>
          <a:lstStyle>
            <a:lvl1pPr>
              <a:defRPr>
                <a:solidFill>
                  <a:srgbClr val="4171D9"/>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00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2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deux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2356820"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2154953" y="2672836"/>
            <a:ext cx="4171421" cy="1585935"/>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69860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964720B0-3279-5DDC-4A5F-29F87C2CF73F}"/>
              </a:ext>
            </a:extLst>
          </p:cNvPr>
          <p:cNvPicPr>
            <a:picLocks noChangeAspect="1"/>
          </p:cNvPicPr>
          <p:nvPr userDrawn="1"/>
        </p:nvPicPr>
        <p:blipFill>
          <a:blip r:embed="rId2"/>
          <a:stretch>
            <a:fillRect/>
          </a:stretch>
        </p:blipFill>
        <p:spPr>
          <a:xfrm>
            <a:off x="-143787" y="0"/>
            <a:ext cx="1193800" cy="1371600"/>
          </a:xfrm>
          <a:prstGeom prst="rect">
            <a:avLst/>
          </a:prstGeom>
        </p:spPr>
      </p:pic>
      <p:sp>
        <p:nvSpPr>
          <p:cNvPr id="6" name="Ellipse 5">
            <a:extLst>
              <a:ext uri="{FF2B5EF4-FFF2-40B4-BE49-F238E27FC236}">
                <a16:creationId xmlns:a16="http://schemas.microsoft.com/office/drawing/2014/main" id="{D854378F-64F4-0931-84B4-C493ED06751E}"/>
              </a:ext>
            </a:extLst>
          </p:cNvPr>
          <p:cNvSpPr/>
          <p:nvPr userDrawn="1"/>
        </p:nvSpPr>
        <p:spPr>
          <a:xfrm>
            <a:off x="6310735"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6083132" y="2655904"/>
            <a:ext cx="4171421" cy="1602868"/>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9" name="Espace réservé du texte 25">
            <a:extLst>
              <a:ext uri="{FF2B5EF4-FFF2-40B4-BE49-F238E27FC236}">
                <a16:creationId xmlns:a16="http://schemas.microsoft.com/office/drawing/2014/main" id="{76C214AF-E73D-1924-C227-0F1FB9794294}"/>
              </a:ext>
            </a:extLst>
          </p:cNvPr>
          <p:cNvSpPr>
            <a:spLocks noGrp="1"/>
          </p:cNvSpPr>
          <p:nvPr>
            <p:ph type="body" sz="quarter" idx="26" hasCustomPrompt="1"/>
          </p:nvPr>
        </p:nvSpPr>
        <p:spPr>
          <a:xfrm>
            <a:off x="30236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70984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3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71858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4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quatre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8" name="Ellipse 7">
            <a:extLst>
              <a:ext uri="{FF2B5EF4-FFF2-40B4-BE49-F238E27FC236}">
                <a16:creationId xmlns:a16="http://schemas.microsoft.com/office/drawing/2014/main" id="{7C23038A-E9AA-84DB-04CD-7CE89201EC5E}"/>
              </a:ext>
            </a:extLst>
          </p:cNvPr>
          <p:cNvSpPr/>
          <p:nvPr userDrawn="1"/>
        </p:nvSpPr>
        <p:spPr>
          <a:xfrm>
            <a:off x="587747" y="30892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737021" y="39321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847049" y="47616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4" name="Ellipse 3">
            <a:extLst>
              <a:ext uri="{FF2B5EF4-FFF2-40B4-BE49-F238E27FC236}">
                <a16:creationId xmlns:a16="http://schemas.microsoft.com/office/drawing/2014/main" id="{46F8FFFC-050E-8730-F16C-5FEC00B44199}"/>
              </a:ext>
            </a:extLst>
          </p:cNvPr>
          <p:cNvSpPr/>
          <p:nvPr userDrawn="1"/>
        </p:nvSpPr>
        <p:spPr>
          <a:xfrm>
            <a:off x="3246281" y="9556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texte 21">
            <a:extLst>
              <a:ext uri="{FF2B5EF4-FFF2-40B4-BE49-F238E27FC236}">
                <a16:creationId xmlns:a16="http://schemas.microsoft.com/office/drawing/2014/main" id="{6F5FD5F5-BB5C-0142-62E3-E60409FF8D18}"/>
              </a:ext>
            </a:extLst>
          </p:cNvPr>
          <p:cNvSpPr>
            <a:spLocks noGrp="1"/>
          </p:cNvSpPr>
          <p:nvPr>
            <p:ph type="body" sz="quarter" idx="29" hasCustomPrompt="1"/>
          </p:nvPr>
        </p:nvSpPr>
        <p:spPr>
          <a:xfrm>
            <a:off x="3395555" y="17985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8" name="Espace réservé du texte 25">
            <a:extLst>
              <a:ext uri="{FF2B5EF4-FFF2-40B4-BE49-F238E27FC236}">
                <a16:creationId xmlns:a16="http://schemas.microsoft.com/office/drawing/2014/main" id="{0FE6E3F9-F296-4C60-7786-75F6CB2CD40C}"/>
              </a:ext>
            </a:extLst>
          </p:cNvPr>
          <p:cNvSpPr>
            <a:spLocks noGrp="1"/>
          </p:cNvSpPr>
          <p:nvPr>
            <p:ph type="body" sz="quarter" idx="30" hasCustomPrompt="1"/>
          </p:nvPr>
        </p:nvSpPr>
        <p:spPr>
          <a:xfrm>
            <a:off x="3505583" y="26280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llipse 19">
            <a:extLst>
              <a:ext uri="{FF2B5EF4-FFF2-40B4-BE49-F238E27FC236}">
                <a16:creationId xmlns:a16="http://schemas.microsoft.com/office/drawing/2014/main" id="{15162285-8D5B-3BC8-9703-6FB0FB7C2BC6}"/>
              </a:ext>
            </a:extLst>
          </p:cNvPr>
          <p:cNvSpPr/>
          <p:nvPr userDrawn="1"/>
        </p:nvSpPr>
        <p:spPr>
          <a:xfrm>
            <a:off x="5837081" y="31062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texte 21">
            <a:extLst>
              <a:ext uri="{FF2B5EF4-FFF2-40B4-BE49-F238E27FC236}">
                <a16:creationId xmlns:a16="http://schemas.microsoft.com/office/drawing/2014/main" id="{FA992276-9ADC-897A-D7D2-E5C6E3C49F2B}"/>
              </a:ext>
            </a:extLst>
          </p:cNvPr>
          <p:cNvSpPr>
            <a:spLocks noGrp="1"/>
          </p:cNvSpPr>
          <p:nvPr>
            <p:ph type="body" sz="quarter" idx="31" hasCustomPrompt="1"/>
          </p:nvPr>
        </p:nvSpPr>
        <p:spPr>
          <a:xfrm>
            <a:off x="5986355" y="39490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3" name="Espace réservé du texte 25">
            <a:extLst>
              <a:ext uri="{FF2B5EF4-FFF2-40B4-BE49-F238E27FC236}">
                <a16:creationId xmlns:a16="http://schemas.microsoft.com/office/drawing/2014/main" id="{5E2E8772-ED87-DE21-6DD4-F144CC938395}"/>
              </a:ext>
            </a:extLst>
          </p:cNvPr>
          <p:cNvSpPr>
            <a:spLocks noGrp="1"/>
          </p:cNvSpPr>
          <p:nvPr>
            <p:ph type="body" sz="quarter" idx="32" hasCustomPrompt="1"/>
          </p:nvPr>
        </p:nvSpPr>
        <p:spPr>
          <a:xfrm>
            <a:off x="6096383" y="47785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6" name="Ellipse 25">
            <a:extLst>
              <a:ext uri="{FF2B5EF4-FFF2-40B4-BE49-F238E27FC236}">
                <a16:creationId xmlns:a16="http://schemas.microsoft.com/office/drawing/2014/main" id="{CB130F6A-EEDA-3EF6-948D-33E59CFA40F9}"/>
              </a:ext>
            </a:extLst>
          </p:cNvPr>
          <p:cNvSpPr/>
          <p:nvPr userDrawn="1"/>
        </p:nvSpPr>
        <p:spPr>
          <a:xfrm>
            <a:off x="8563347" y="9726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Espace réservé du texte 21">
            <a:extLst>
              <a:ext uri="{FF2B5EF4-FFF2-40B4-BE49-F238E27FC236}">
                <a16:creationId xmlns:a16="http://schemas.microsoft.com/office/drawing/2014/main" id="{8C2BBA56-267F-46CF-BD97-3283089518AD}"/>
              </a:ext>
            </a:extLst>
          </p:cNvPr>
          <p:cNvSpPr>
            <a:spLocks noGrp="1"/>
          </p:cNvSpPr>
          <p:nvPr>
            <p:ph type="body" sz="quarter" idx="33" hasCustomPrompt="1"/>
          </p:nvPr>
        </p:nvSpPr>
        <p:spPr>
          <a:xfrm>
            <a:off x="8712621" y="18154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9" name="Espace réservé du texte 25">
            <a:extLst>
              <a:ext uri="{FF2B5EF4-FFF2-40B4-BE49-F238E27FC236}">
                <a16:creationId xmlns:a16="http://schemas.microsoft.com/office/drawing/2014/main" id="{FFCE5CB5-DF71-6FEC-98B6-41B957147D15}"/>
              </a:ext>
            </a:extLst>
          </p:cNvPr>
          <p:cNvSpPr>
            <a:spLocks noGrp="1"/>
          </p:cNvSpPr>
          <p:nvPr>
            <p:ph type="body" sz="quarter" idx="34" hasCustomPrompt="1"/>
          </p:nvPr>
        </p:nvSpPr>
        <p:spPr>
          <a:xfrm>
            <a:off x="8822649" y="26449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42503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3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chemeClr val="bg1"/>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4" name="Espace réservé du texte 25">
            <a:extLst>
              <a:ext uri="{FF2B5EF4-FFF2-40B4-BE49-F238E27FC236}">
                <a16:creationId xmlns:a16="http://schemas.microsoft.com/office/drawing/2014/main" id="{5D6EC310-F5B3-16A2-81BC-E728234E06FA}"/>
              </a:ext>
            </a:extLst>
          </p:cNvPr>
          <p:cNvSpPr>
            <a:spLocks noGrp="1"/>
          </p:cNvSpPr>
          <p:nvPr>
            <p:ph type="body" sz="quarter" idx="30" hasCustomPrompt="1"/>
          </p:nvPr>
        </p:nvSpPr>
        <p:spPr>
          <a:xfrm>
            <a:off x="5272690"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8" name="Espace réservé du texte 25">
            <a:extLst>
              <a:ext uri="{FF2B5EF4-FFF2-40B4-BE49-F238E27FC236}">
                <a16:creationId xmlns:a16="http://schemas.microsoft.com/office/drawing/2014/main" id="{41642F75-9B8F-8EA6-680D-760C69C4447A}"/>
              </a:ext>
            </a:extLst>
          </p:cNvPr>
          <p:cNvSpPr>
            <a:spLocks noGrp="1"/>
          </p:cNvSpPr>
          <p:nvPr>
            <p:ph type="body" sz="quarter" idx="31" hasCustomPrompt="1"/>
          </p:nvPr>
        </p:nvSpPr>
        <p:spPr>
          <a:xfrm>
            <a:off x="9235090" y="3863566"/>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1867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sp>
        <p:nvSpPr>
          <p:cNvPr id="10" name="Espace réservé du texte 9">
            <a:extLst>
              <a:ext uri="{FF2B5EF4-FFF2-40B4-BE49-F238E27FC236}">
                <a16:creationId xmlns:a16="http://schemas.microsoft.com/office/drawing/2014/main" id="{27EFF19A-C80C-4BDD-EAE7-47B15A3A4A98}"/>
              </a:ext>
            </a:extLst>
          </p:cNvPr>
          <p:cNvSpPr>
            <a:spLocks noGrp="1"/>
          </p:cNvSpPr>
          <p:nvPr>
            <p:ph type="body" sz="quarter" idx="16" hasCustomPrompt="1"/>
          </p:nvPr>
        </p:nvSpPr>
        <p:spPr>
          <a:xfrm>
            <a:off x="874059" y="1371599"/>
            <a:ext cx="3200401" cy="4531659"/>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228600">
              <a:buFontTx/>
              <a:buBlip>
                <a:blip r:embed="rId2"/>
              </a:buBlip>
              <a:defRPr sz="1600">
                <a:solidFill>
                  <a:srgbClr val="31429B"/>
                </a:solidFill>
              </a:defRPr>
            </a:lvl5pPr>
          </a:lstStyle>
          <a:p>
            <a:pPr lvl="4"/>
            <a:r>
              <a:rPr lang="fr-FR" dirty="0"/>
              <a:t>Cinquième niveau</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chemeClr val="bg1"/>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chemeClr val="bg1"/>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chemeClr val="bg1"/>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chemeClr val="bg1"/>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EF8769EB-A8C0-4E36-8AC3-7377AFA963CB}"/>
              </a:ext>
            </a:extLst>
          </p:cNvPr>
          <p:cNvPicPr>
            <a:picLocks noChangeAspect="1"/>
          </p:cNvPicPr>
          <p:nvPr userDrawn="1"/>
        </p:nvPicPr>
        <p:blipFill>
          <a:blip r:embed="rId3"/>
          <a:stretch>
            <a:fillRect/>
          </a:stretch>
        </p:blipFill>
        <p:spPr>
          <a:xfrm>
            <a:off x="-154230" y="0"/>
            <a:ext cx="1193800" cy="1371600"/>
          </a:xfrm>
          <a:prstGeom prst="rect">
            <a:avLst/>
          </a:prstGeom>
        </p:spPr>
      </p:pic>
      <p:pic>
        <p:nvPicPr>
          <p:cNvPr id="21" name="Imag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7636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MOT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Mots clés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3535250" y="2154746"/>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un</a:t>
            </a:r>
          </a:p>
        </p:txBody>
      </p:sp>
      <p:cxnSp>
        <p:nvCxnSpPr>
          <p:cNvPr id="6" name="Connecteur droit 5">
            <a:extLst>
              <a:ext uri="{FF2B5EF4-FFF2-40B4-BE49-F238E27FC236}">
                <a16:creationId xmlns:a16="http://schemas.microsoft.com/office/drawing/2014/main" id="{B83331A5-793E-7AB9-7309-D005BE63922C}"/>
              </a:ext>
            </a:extLst>
          </p:cNvPr>
          <p:cNvCxnSpPr/>
          <p:nvPr userDrawn="1"/>
        </p:nvCxnSpPr>
        <p:spPr>
          <a:xfrm>
            <a:off x="0" y="2640169"/>
            <a:ext cx="7070501"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18" name="Espace réservé du texte 21">
            <a:extLst>
              <a:ext uri="{FF2B5EF4-FFF2-40B4-BE49-F238E27FC236}">
                <a16:creationId xmlns:a16="http://schemas.microsoft.com/office/drawing/2014/main" id="{D5ED0971-E52D-8D75-90C1-FC2CA4FC1716}"/>
              </a:ext>
            </a:extLst>
          </p:cNvPr>
          <p:cNvSpPr>
            <a:spLocks noGrp="1"/>
          </p:cNvSpPr>
          <p:nvPr>
            <p:ph type="body" sz="quarter" idx="18" hasCustomPrompt="1"/>
          </p:nvPr>
        </p:nvSpPr>
        <p:spPr>
          <a:xfrm>
            <a:off x="5813752" y="2953389"/>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deux</a:t>
            </a:r>
          </a:p>
        </p:txBody>
      </p:sp>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6296376" y="3429000"/>
            <a:ext cx="5895624" cy="3308"/>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0B70BAA2-E936-6A67-1F85-25B470317B41}"/>
              </a:ext>
            </a:extLst>
          </p:cNvPr>
          <p:cNvSpPr>
            <a:spLocks noGrp="1"/>
          </p:cNvSpPr>
          <p:nvPr>
            <p:ph type="body" sz="quarter" idx="19" hasCustomPrompt="1"/>
          </p:nvPr>
        </p:nvSpPr>
        <p:spPr>
          <a:xfrm>
            <a:off x="4374696" y="3813331"/>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trois</a:t>
            </a:r>
          </a:p>
        </p:txBody>
      </p:sp>
      <p:cxnSp>
        <p:nvCxnSpPr>
          <p:cNvPr id="23" name="Connecteur droit 22">
            <a:extLst>
              <a:ext uri="{FF2B5EF4-FFF2-40B4-BE49-F238E27FC236}">
                <a16:creationId xmlns:a16="http://schemas.microsoft.com/office/drawing/2014/main" id="{E8601D60-2F11-C3E0-12A8-E79CCA6FE96D}"/>
              </a:ext>
            </a:extLst>
          </p:cNvPr>
          <p:cNvCxnSpPr>
            <a:cxnSpLocks/>
          </p:cNvCxnSpPr>
          <p:nvPr userDrawn="1"/>
        </p:nvCxnSpPr>
        <p:spPr>
          <a:xfrm>
            <a:off x="4781862" y="4286747"/>
            <a:ext cx="7425128"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2511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MELIN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8" name="Ellipse 7">
            <a:extLst>
              <a:ext uri="{FF2B5EF4-FFF2-40B4-BE49-F238E27FC236}">
                <a16:creationId xmlns:a16="http://schemas.microsoft.com/office/drawing/2014/main" id="{AA0A92A0-7632-62E2-10C8-0E734EEB0912}"/>
              </a:ext>
            </a:extLst>
          </p:cNvPr>
          <p:cNvSpPr/>
          <p:nvPr userDrawn="1"/>
        </p:nvSpPr>
        <p:spPr>
          <a:xfrm>
            <a:off x="314793" y="272821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5819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6BC24E6-44DE-BC32-492D-AF72210E618E}"/>
              </a:ext>
            </a:extLst>
          </p:cNvPr>
          <p:cNvSpPr/>
          <p:nvPr userDrawn="1"/>
        </p:nvSpPr>
        <p:spPr>
          <a:xfrm>
            <a:off x="6625652" y="271322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51294"/>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82846"/>
            <a:ext cx="0" cy="135701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099562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MELINE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14648"/>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07752"/>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05572"/>
            <a:ext cx="0" cy="1357012"/>
          </a:xfrm>
          <a:prstGeom prst="line">
            <a:avLst/>
          </a:prstGeom>
          <a:ln w="12700">
            <a:solidFill>
              <a:srgbClr val="0EA0BE"/>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3" name="Triangle 2">
            <a:extLst>
              <a:ext uri="{FF2B5EF4-FFF2-40B4-BE49-F238E27FC236}">
                <a16:creationId xmlns:a16="http://schemas.microsoft.com/office/drawing/2014/main" id="{217CB023-C523-FCF4-1751-3CF3B21B65CB}"/>
              </a:ext>
            </a:extLst>
          </p:cNvPr>
          <p:cNvSpPr/>
          <p:nvPr userDrawn="1"/>
        </p:nvSpPr>
        <p:spPr>
          <a:xfrm rot="5400000">
            <a:off x="387912" y="2708865"/>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8D62B-969C-AE76-41E9-7C97CB758573}"/>
              </a:ext>
            </a:extLst>
          </p:cNvPr>
          <p:cNvSpPr/>
          <p:nvPr userDrawn="1"/>
        </p:nvSpPr>
        <p:spPr>
          <a:xfrm>
            <a:off x="8821592" y="2714647"/>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4">
            <a:extLst>
              <a:ext uri="{FF2B5EF4-FFF2-40B4-BE49-F238E27FC236}">
                <a16:creationId xmlns:a16="http://schemas.microsoft.com/office/drawing/2014/main" id="{C2BD9E06-335B-AD82-E297-F17F1AB64812}"/>
              </a:ext>
            </a:extLst>
          </p:cNvPr>
          <p:cNvSpPr>
            <a:spLocks noGrp="1"/>
          </p:cNvSpPr>
          <p:nvPr>
            <p:ph sz="quarter" idx="27" hasCustomPrompt="1"/>
          </p:nvPr>
        </p:nvSpPr>
        <p:spPr>
          <a:xfrm>
            <a:off x="8596349" y="3456471"/>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18" name="Espace réservé du contenu 14">
            <a:extLst>
              <a:ext uri="{FF2B5EF4-FFF2-40B4-BE49-F238E27FC236}">
                <a16:creationId xmlns:a16="http://schemas.microsoft.com/office/drawing/2014/main" id="{6FB8E4F6-F4F6-37E8-1E6F-C1FB0678838F}"/>
              </a:ext>
            </a:extLst>
          </p:cNvPr>
          <p:cNvSpPr>
            <a:spLocks noGrp="1"/>
          </p:cNvSpPr>
          <p:nvPr>
            <p:ph sz="quarter" idx="28" hasCustomPrompt="1"/>
          </p:nvPr>
        </p:nvSpPr>
        <p:spPr>
          <a:xfrm>
            <a:off x="8861361" y="2436780"/>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20" name="Triangle 19">
            <a:extLst>
              <a:ext uri="{FF2B5EF4-FFF2-40B4-BE49-F238E27FC236}">
                <a16:creationId xmlns:a16="http://schemas.microsoft.com/office/drawing/2014/main" id="{030CDBBB-E3E5-BBA7-E13C-72799C71EFD0}"/>
              </a:ext>
            </a:extLst>
          </p:cNvPr>
          <p:cNvSpPr/>
          <p:nvPr userDrawn="1"/>
        </p:nvSpPr>
        <p:spPr>
          <a:xfrm rot="5400000">
            <a:off x="6788712" y="2723379"/>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327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2410573" cy="1008484"/>
          </a:xfrm>
        </p:spPr>
        <p:txBody>
          <a:bodyPr>
            <a:noAutofit/>
          </a:bodyPr>
          <a:lstStyle>
            <a:lvl1pPr>
              <a:defRPr sz="3000" b="1" i="0" cap="all" baseline="0">
                <a:solidFill>
                  <a:srgbClr val="31429B"/>
                </a:solidFill>
              </a:defRPr>
            </a:lvl1pPr>
          </a:lstStyle>
          <a:p>
            <a:r>
              <a:rPr lang="fr-FR" dirty="0"/>
              <a:t>SOMMAIRE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29980"/>
            <a:ext cx="2882900" cy="3340100"/>
          </a:xfrm>
          <a:prstGeom prst="rect">
            <a:avLst/>
          </a:prstGeom>
        </p:spPr>
      </p:pic>
      <p:sp>
        <p:nvSpPr>
          <p:cNvPr id="4" name="Espace réservé du contenu 23">
            <a:extLst>
              <a:ext uri="{FF2B5EF4-FFF2-40B4-BE49-F238E27FC236}">
                <a16:creationId xmlns:a16="http://schemas.microsoft.com/office/drawing/2014/main" id="{D5BE8BE1-B188-6CBC-99FF-8BCD8F53A9DE}"/>
              </a:ext>
            </a:extLst>
          </p:cNvPr>
          <p:cNvSpPr>
            <a:spLocks noGrp="1"/>
          </p:cNvSpPr>
          <p:nvPr>
            <p:ph sz="quarter" idx="13" hasCustomPrompt="1"/>
          </p:nvPr>
        </p:nvSpPr>
        <p:spPr>
          <a:xfrm>
            <a:off x="6172375" y="461030"/>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6" name="Espace réservé du contenu 23">
            <a:extLst>
              <a:ext uri="{FF2B5EF4-FFF2-40B4-BE49-F238E27FC236}">
                <a16:creationId xmlns:a16="http://schemas.microsoft.com/office/drawing/2014/main" id="{B7A0816C-E946-D6FF-C0F1-FF53FE68535A}"/>
              </a:ext>
            </a:extLst>
          </p:cNvPr>
          <p:cNvSpPr>
            <a:spLocks noGrp="1"/>
          </p:cNvSpPr>
          <p:nvPr>
            <p:ph sz="quarter" idx="14" hasCustomPrompt="1"/>
          </p:nvPr>
        </p:nvSpPr>
        <p:spPr>
          <a:xfrm>
            <a:off x="6171085" y="1006583"/>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9" name="Espace réservé du contenu 23">
            <a:extLst>
              <a:ext uri="{FF2B5EF4-FFF2-40B4-BE49-F238E27FC236}">
                <a16:creationId xmlns:a16="http://schemas.microsoft.com/office/drawing/2014/main" id="{78A7AC3C-9E4B-0FFA-614B-112C38568F16}"/>
              </a:ext>
            </a:extLst>
          </p:cNvPr>
          <p:cNvSpPr>
            <a:spLocks noGrp="1"/>
          </p:cNvSpPr>
          <p:nvPr>
            <p:ph sz="quarter" idx="15" hasCustomPrompt="1"/>
          </p:nvPr>
        </p:nvSpPr>
        <p:spPr>
          <a:xfrm>
            <a:off x="6162215" y="1533215"/>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0" name="Espace réservé du contenu 23">
            <a:extLst>
              <a:ext uri="{FF2B5EF4-FFF2-40B4-BE49-F238E27FC236}">
                <a16:creationId xmlns:a16="http://schemas.microsoft.com/office/drawing/2014/main" id="{9F944F0F-050F-84C9-7764-2FDD43FEB486}"/>
              </a:ext>
            </a:extLst>
          </p:cNvPr>
          <p:cNvSpPr>
            <a:spLocks noGrp="1"/>
          </p:cNvSpPr>
          <p:nvPr>
            <p:ph sz="quarter" idx="16" hasCustomPrompt="1"/>
          </p:nvPr>
        </p:nvSpPr>
        <p:spPr>
          <a:xfrm>
            <a:off x="6160925" y="2078768"/>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3" name="Espace réservé du contenu 23">
            <a:extLst>
              <a:ext uri="{FF2B5EF4-FFF2-40B4-BE49-F238E27FC236}">
                <a16:creationId xmlns:a16="http://schemas.microsoft.com/office/drawing/2014/main" id="{105EEDF5-2592-7853-8ABA-597549319C84}"/>
              </a:ext>
            </a:extLst>
          </p:cNvPr>
          <p:cNvSpPr>
            <a:spLocks noGrp="1"/>
          </p:cNvSpPr>
          <p:nvPr>
            <p:ph sz="quarter" idx="17" hasCustomPrompt="1"/>
          </p:nvPr>
        </p:nvSpPr>
        <p:spPr>
          <a:xfrm>
            <a:off x="6157385" y="2619614"/>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4" name="Espace réservé du contenu 23">
            <a:extLst>
              <a:ext uri="{FF2B5EF4-FFF2-40B4-BE49-F238E27FC236}">
                <a16:creationId xmlns:a16="http://schemas.microsoft.com/office/drawing/2014/main" id="{F66419B2-F34D-FEBF-BDC5-62888E164981}"/>
              </a:ext>
            </a:extLst>
          </p:cNvPr>
          <p:cNvSpPr>
            <a:spLocks noGrp="1"/>
          </p:cNvSpPr>
          <p:nvPr>
            <p:ph sz="quarter" idx="18" hasCustomPrompt="1"/>
          </p:nvPr>
        </p:nvSpPr>
        <p:spPr>
          <a:xfrm>
            <a:off x="6156095" y="3165167"/>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5" name="Espace réservé du contenu 23">
            <a:extLst>
              <a:ext uri="{FF2B5EF4-FFF2-40B4-BE49-F238E27FC236}">
                <a16:creationId xmlns:a16="http://schemas.microsoft.com/office/drawing/2014/main" id="{0EEBD430-3417-C686-2EFD-B4E35622710D}"/>
              </a:ext>
            </a:extLst>
          </p:cNvPr>
          <p:cNvSpPr>
            <a:spLocks noGrp="1"/>
          </p:cNvSpPr>
          <p:nvPr>
            <p:ph sz="quarter" idx="19" hasCustomPrompt="1"/>
          </p:nvPr>
        </p:nvSpPr>
        <p:spPr>
          <a:xfrm>
            <a:off x="6157385" y="3691799"/>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6" name="Espace réservé du contenu 23">
            <a:extLst>
              <a:ext uri="{FF2B5EF4-FFF2-40B4-BE49-F238E27FC236}">
                <a16:creationId xmlns:a16="http://schemas.microsoft.com/office/drawing/2014/main" id="{71C0F96E-7E53-166C-3558-79F179BD00EC}"/>
              </a:ext>
            </a:extLst>
          </p:cNvPr>
          <p:cNvSpPr>
            <a:spLocks noGrp="1"/>
          </p:cNvSpPr>
          <p:nvPr>
            <p:ph sz="quarter" idx="20" hasCustomPrompt="1"/>
          </p:nvPr>
        </p:nvSpPr>
        <p:spPr>
          <a:xfrm>
            <a:off x="6145935" y="4227192"/>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8" name="Espace réservé du texte 17">
            <a:extLst>
              <a:ext uri="{FF2B5EF4-FFF2-40B4-BE49-F238E27FC236}">
                <a16:creationId xmlns:a16="http://schemas.microsoft.com/office/drawing/2014/main" id="{0B2838D2-F776-79B6-F2B8-570CBF5DDB22}"/>
              </a:ext>
            </a:extLst>
          </p:cNvPr>
          <p:cNvSpPr>
            <a:spLocks noGrp="1"/>
          </p:cNvSpPr>
          <p:nvPr>
            <p:ph type="body" sz="quarter" idx="21" hasCustomPrompt="1"/>
          </p:nvPr>
        </p:nvSpPr>
        <p:spPr>
          <a:xfrm>
            <a:off x="5723791" y="46057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1</a:t>
            </a:r>
          </a:p>
        </p:txBody>
      </p:sp>
      <p:sp>
        <p:nvSpPr>
          <p:cNvPr id="19" name="Espace réservé du texte 17">
            <a:extLst>
              <a:ext uri="{FF2B5EF4-FFF2-40B4-BE49-F238E27FC236}">
                <a16:creationId xmlns:a16="http://schemas.microsoft.com/office/drawing/2014/main" id="{17F9BE3D-3BEC-DACA-B191-4B536A12A162}"/>
              </a:ext>
            </a:extLst>
          </p:cNvPr>
          <p:cNvSpPr>
            <a:spLocks noGrp="1"/>
          </p:cNvSpPr>
          <p:nvPr>
            <p:ph type="body" sz="quarter" idx="22" hasCustomPrompt="1"/>
          </p:nvPr>
        </p:nvSpPr>
        <p:spPr>
          <a:xfrm>
            <a:off x="5723791" y="100329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2</a:t>
            </a:r>
          </a:p>
        </p:txBody>
      </p:sp>
      <p:sp>
        <p:nvSpPr>
          <p:cNvPr id="20" name="Espace réservé du texte 17">
            <a:extLst>
              <a:ext uri="{FF2B5EF4-FFF2-40B4-BE49-F238E27FC236}">
                <a16:creationId xmlns:a16="http://schemas.microsoft.com/office/drawing/2014/main" id="{1B00F6C1-FDC3-9EF8-18CD-34EAD550F85C}"/>
              </a:ext>
            </a:extLst>
          </p:cNvPr>
          <p:cNvSpPr>
            <a:spLocks noGrp="1"/>
          </p:cNvSpPr>
          <p:nvPr>
            <p:ph type="body" sz="quarter" idx="23" hasCustomPrompt="1"/>
          </p:nvPr>
        </p:nvSpPr>
        <p:spPr>
          <a:xfrm>
            <a:off x="5723791" y="153203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3</a:t>
            </a:r>
          </a:p>
        </p:txBody>
      </p:sp>
      <p:sp>
        <p:nvSpPr>
          <p:cNvPr id="21" name="Espace réservé du texte 17">
            <a:extLst>
              <a:ext uri="{FF2B5EF4-FFF2-40B4-BE49-F238E27FC236}">
                <a16:creationId xmlns:a16="http://schemas.microsoft.com/office/drawing/2014/main" id="{3CF45C33-CE8C-2304-E23A-B1ADB953E576}"/>
              </a:ext>
            </a:extLst>
          </p:cNvPr>
          <p:cNvSpPr>
            <a:spLocks noGrp="1"/>
          </p:cNvSpPr>
          <p:nvPr>
            <p:ph type="body" sz="quarter" idx="24" hasCustomPrompt="1"/>
          </p:nvPr>
        </p:nvSpPr>
        <p:spPr>
          <a:xfrm>
            <a:off x="5723791" y="20656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4</a:t>
            </a:r>
          </a:p>
        </p:txBody>
      </p:sp>
      <p:sp>
        <p:nvSpPr>
          <p:cNvPr id="22" name="Espace réservé du texte 17">
            <a:extLst>
              <a:ext uri="{FF2B5EF4-FFF2-40B4-BE49-F238E27FC236}">
                <a16:creationId xmlns:a16="http://schemas.microsoft.com/office/drawing/2014/main" id="{7A51412D-2073-9115-AFE8-C9F0B6B8381F}"/>
              </a:ext>
            </a:extLst>
          </p:cNvPr>
          <p:cNvSpPr>
            <a:spLocks noGrp="1"/>
          </p:cNvSpPr>
          <p:nvPr>
            <p:ph type="body" sz="quarter" idx="25" hasCustomPrompt="1"/>
          </p:nvPr>
        </p:nvSpPr>
        <p:spPr>
          <a:xfrm>
            <a:off x="5723791" y="26094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5</a:t>
            </a:r>
          </a:p>
        </p:txBody>
      </p:sp>
      <p:sp>
        <p:nvSpPr>
          <p:cNvPr id="23" name="Espace réservé du texte 17">
            <a:extLst>
              <a:ext uri="{FF2B5EF4-FFF2-40B4-BE49-F238E27FC236}">
                <a16:creationId xmlns:a16="http://schemas.microsoft.com/office/drawing/2014/main" id="{A6CFB0DC-74EC-F97A-1BFE-7DB87D4AEA38}"/>
              </a:ext>
            </a:extLst>
          </p:cNvPr>
          <p:cNvSpPr>
            <a:spLocks noGrp="1"/>
          </p:cNvSpPr>
          <p:nvPr>
            <p:ph type="body" sz="quarter" idx="26" hasCustomPrompt="1"/>
          </p:nvPr>
        </p:nvSpPr>
        <p:spPr>
          <a:xfrm>
            <a:off x="5723791" y="315213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6</a:t>
            </a:r>
          </a:p>
        </p:txBody>
      </p:sp>
      <p:sp>
        <p:nvSpPr>
          <p:cNvPr id="24" name="Espace réservé du texte 17">
            <a:extLst>
              <a:ext uri="{FF2B5EF4-FFF2-40B4-BE49-F238E27FC236}">
                <a16:creationId xmlns:a16="http://schemas.microsoft.com/office/drawing/2014/main" id="{57BB802C-C380-1A7D-63E4-B7D996A604F8}"/>
              </a:ext>
            </a:extLst>
          </p:cNvPr>
          <p:cNvSpPr>
            <a:spLocks noGrp="1"/>
          </p:cNvSpPr>
          <p:nvPr>
            <p:ph type="body" sz="quarter" idx="27" hasCustomPrompt="1"/>
          </p:nvPr>
        </p:nvSpPr>
        <p:spPr>
          <a:xfrm>
            <a:off x="5723791" y="368087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7</a:t>
            </a:r>
          </a:p>
        </p:txBody>
      </p:sp>
      <p:sp>
        <p:nvSpPr>
          <p:cNvPr id="25" name="Espace réservé du texte 17">
            <a:extLst>
              <a:ext uri="{FF2B5EF4-FFF2-40B4-BE49-F238E27FC236}">
                <a16:creationId xmlns:a16="http://schemas.microsoft.com/office/drawing/2014/main" id="{F317665B-8145-2375-B3E2-578B9677DF4C}"/>
              </a:ext>
            </a:extLst>
          </p:cNvPr>
          <p:cNvSpPr>
            <a:spLocks noGrp="1"/>
          </p:cNvSpPr>
          <p:nvPr>
            <p:ph type="body" sz="quarter" idx="28" hasCustomPrompt="1"/>
          </p:nvPr>
        </p:nvSpPr>
        <p:spPr>
          <a:xfrm>
            <a:off x="5723791" y="421445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8</a:t>
            </a:r>
          </a:p>
        </p:txBody>
      </p:sp>
      <p:pic>
        <p:nvPicPr>
          <p:cNvPr id="27" name="Imag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1537359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MPARAISON">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comparaison</a:t>
            </a:r>
          </a:p>
        </p:txBody>
      </p:sp>
      <p:sp>
        <p:nvSpPr>
          <p:cNvPr id="12" name="Espace réservé du texte 11">
            <a:extLst>
              <a:ext uri="{FF2B5EF4-FFF2-40B4-BE49-F238E27FC236}">
                <a16:creationId xmlns:a16="http://schemas.microsoft.com/office/drawing/2014/main" id="{2C14DD9D-F7E1-22A0-EAEF-9768017CA8F3}"/>
              </a:ext>
            </a:extLst>
          </p:cNvPr>
          <p:cNvSpPr>
            <a:spLocks noGrp="1"/>
          </p:cNvSpPr>
          <p:nvPr>
            <p:ph type="body" sz="quarter" idx="15" hasCustomPrompt="1"/>
          </p:nvPr>
        </p:nvSpPr>
        <p:spPr>
          <a:xfrm>
            <a:off x="649288" y="1800225"/>
            <a:ext cx="5246687" cy="3773488"/>
          </a:xfrm>
          <a:prstGeom prst="rect">
            <a:avLst/>
          </a:prstGeom>
          <a:ln w="25400">
            <a:solidFill>
              <a:srgbClr val="31429B"/>
            </a:solidFill>
          </a:ln>
        </p:spPr>
        <p:txBody>
          <a:bodyPr lIns="180000" tIns="180000" rIns="180000">
            <a:normAutofit/>
          </a:bodyPr>
          <a:lstStyle>
            <a:lvl1pPr>
              <a:defRPr sz="1600" b="1" i="0" baseline="0">
                <a:ln>
                  <a:noFill/>
                </a:ln>
                <a:solidFill>
                  <a:srgbClr val="31429B"/>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sp>
        <p:nvSpPr>
          <p:cNvPr id="2" name="Espace réservé du texte 11">
            <a:extLst>
              <a:ext uri="{FF2B5EF4-FFF2-40B4-BE49-F238E27FC236}">
                <a16:creationId xmlns:a16="http://schemas.microsoft.com/office/drawing/2014/main" id="{9981301D-F66B-B20D-CA84-4F300C7A79F9}"/>
              </a:ext>
            </a:extLst>
          </p:cNvPr>
          <p:cNvSpPr>
            <a:spLocks noGrp="1"/>
          </p:cNvSpPr>
          <p:nvPr>
            <p:ph type="body" sz="quarter" idx="16" hasCustomPrompt="1"/>
          </p:nvPr>
        </p:nvSpPr>
        <p:spPr>
          <a:xfrm>
            <a:off x="6255609" y="1800225"/>
            <a:ext cx="5246687" cy="3773488"/>
          </a:xfrm>
          <a:prstGeom prst="rect">
            <a:avLst/>
          </a:prstGeom>
          <a:ln w="25400">
            <a:solidFill>
              <a:srgbClr val="4171D9"/>
            </a:solidFill>
          </a:ln>
        </p:spPr>
        <p:txBody>
          <a:bodyPr lIns="180000" tIns="180000" rIns="180000">
            <a:normAutofit/>
          </a:bodyPr>
          <a:lstStyle>
            <a:lvl1pPr>
              <a:defRPr sz="1600" b="1" i="0" baseline="0">
                <a:solidFill>
                  <a:srgbClr val="4171D9"/>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883793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ÉQUIP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équipes</a:t>
            </a:r>
          </a:p>
        </p:txBody>
      </p:sp>
      <p:sp>
        <p:nvSpPr>
          <p:cNvPr id="5" name="Espace réservé pour une image  4">
            <a:extLst>
              <a:ext uri="{FF2B5EF4-FFF2-40B4-BE49-F238E27FC236}">
                <a16:creationId xmlns:a16="http://schemas.microsoft.com/office/drawing/2014/main" id="{C680C63A-4A41-1E81-3F94-BD400AC0DBFE}"/>
              </a:ext>
            </a:extLst>
          </p:cNvPr>
          <p:cNvSpPr>
            <a:spLocks noGrp="1"/>
          </p:cNvSpPr>
          <p:nvPr>
            <p:ph type="pic" sz="quarter" idx="17"/>
          </p:nvPr>
        </p:nvSpPr>
        <p:spPr>
          <a:xfrm>
            <a:off x="5153574"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6" name="Espace réservé pour une image  4">
            <a:extLst>
              <a:ext uri="{FF2B5EF4-FFF2-40B4-BE49-F238E27FC236}">
                <a16:creationId xmlns:a16="http://schemas.microsoft.com/office/drawing/2014/main" id="{FE8792CC-1AE8-52C3-1C28-089AC85BAD47}"/>
              </a:ext>
            </a:extLst>
          </p:cNvPr>
          <p:cNvSpPr>
            <a:spLocks noGrp="1"/>
          </p:cNvSpPr>
          <p:nvPr>
            <p:ph type="pic" sz="quarter" idx="18"/>
          </p:nvPr>
        </p:nvSpPr>
        <p:spPr>
          <a:xfrm>
            <a:off x="7533917"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8" name="Espace réservé pour une image  4">
            <a:extLst>
              <a:ext uri="{FF2B5EF4-FFF2-40B4-BE49-F238E27FC236}">
                <a16:creationId xmlns:a16="http://schemas.microsoft.com/office/drawing/2014/main" id="{6324A6BA-9FB6-1C92-3AA1-7F388E40654C}"/>
              </a:ext>
            </a:extLst>
          </p:cNvPr>
          <p:cNvSpPr>
            <a:spLocks noGrp="1"/>
          </p:cNvSpPr>
          <p:nvPr>
            <p:ph type="pic" sz="quarter" idx="19"/>
          </p:nvPr>
        </p:nvSpPr>
        <p:spPr>
          <a:xfrm>
            <a:off x="9905092"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3" name="Espace réservé du texte 12">
            <a:extLst>
              <a:ext uri="{FF2B5EF4-FFF2-40B4-BE49-F238E27FC236}">
                <a16:creationId xmlns:a16="http://schemas.microsoft.com/office/drawing/2014/main" id="{99BEB5C9-2217-6BC2-BF2C-6CC24E58D542}"/>
              </a:ext>
            </a:extLst>
          </p:cNvPr>
          <p:cNvSpPr>
            <a:spLocks noGrp="1"/>
          </p:cNvSpPr>
          <p:nvPr>
            <p:ph type="body" sz="quarter" idx="20" hasCustomPrompt="1"/>
          </p:nvPr>
        </p:nvSpPr>
        <p:spPr>
          <a:xfrm>
            <a:off x="412750"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prénom</a:t>
            </a:r>
          </a:p>
        </p:txBody>
      </p:sp>
      <p:sp>
        <p:nvSpPr>
          <p:cNvPr id="14" name="Espace réservé pour une image  4">
            <a:extLst>
              <a:ext uri="{FF2B5EF4-FFF2-40B4-BE49-F238E27FC236}">
                <a16:creationId xmlns:a16="http://schemas.microsoft.com/office/drawing/2014/main" id="{1339A259-7F05-A060-08CB-43B8382953CB}"/>
              </a:ext>
            </a:extLst>
          </p:cNvPr>
          <p:cNvSpPr>
            <a:spLocks noGrp="1"/>
          </p:cNvSpPr>
          <p:nvPr>
            <p:ph type="pic" sz="quarter" idx="21"/>
          </p:nvPr>
        </p:nvSpPr>
        <p:spPr>
          <a:xfrm>
            <a:off x="412750"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5" name="Espace réservé pour une image  4">
            <a:extLst>
              <a:ext uri="{FF2B5EF4-FFF2-40B4-BE49-F238E27FC236}">
                <a16:creationId xmlns:a16="http://schemas.microsoft.com/office/drawing/2014/main" id="{69B9953D-E5AF-50B9-A492-032471376260}"/>
              </a:ext>
            </a:extLst>
          </p:cNvPr>
          <p:cNvSpPr>
            <a:spLocks noGrp="1"/>
          </p:cNvSpPr>
          <p:nvPr>
            <p:ph type="pic" sz="quarter" idx="22"/>
          </p:nvPr>
        </p:nvSpPr>
        <p:spPr>
          <a:xfrm>
            <a:off x="2793093"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7" name="Espace réservé du texte 12">
            <a:extLst>
              <a:ext uri="{FF2B5EF4-FFF2-40B4-BE49-F238E27FC236}">
                <a16:creationId xmlns:a16="http://schemas.microsoft.com/office/drawing/2014/main" id="{F35E618A-929C-9A07-645B-2C47446B6C45}"/>
              </a:ext>
            </a:extLst>
          </p:cNvPr>
          <p:cNvSpPr>
            <a:spLocks noGrp="1"/>
          </p:cNvSpPr>
          <p:nvPr>
            <p:ph type="body" sz="quarter" idx="23" hasCustomPrompt="1"/>
          </p:nvPr>
        </p:nvSpPr>
        <p:spPr>
          <a:xfrm>
            <a:off x="412749"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18" name="Espace réservé du texte 12">
            <a:extLst>
              <a:ext uri="{FF2B5EF4-FFF2-40B4-BE49-F238E27FC236}">
                <a16:creationId xmlns:a16="http://schemas.microsoft.com/office/drawing/2014/main" id="{80B558A9-2196-46D1-D16B-6965BE5D3BAF}"/>
              </a:ext>
            </a:extLst>
          </p:cNvPr>
          <p:cNvSpPr>
            <a:spLocks noGrp="1"/>
          </p:cNvSpPr>
          <p:nvPr>
            <p:ph type="body" sz="quarter" idx="24" hasCustomPrompt="1"/>
          </p:nvPr>
        </p:nvSpPr>
        <p:spPr>
          <a:xfrm>
            <a:off x="412749"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19" name="Espace réservé du texte 12">
            <a:extLst>
              <a:ext uri="{FF2B5EF4-FFF2-40B4-BE49-F238E27FC236}">
                <a16:creationId xmlns:a16="http://schemas.microsoft.com/office/drawing/2014/main" id="{9C0DDB7E-CCEB-05A1-7FBA-B91D53FA9E0C}"/>
              </a:ext>
            </a:extLst>
          </p:cNvPr>
          <p:cNvSpPr>
            <a:spLocks noGrp="1"/>
          </p:cNvSpPr>
          <p:nvPr>
            <p:ph type="body" sz="quarter" idx="25" hasCustomPrompt="1"/>
          </p:nvPr>
        </p:nvSpPr>
        <p:spPr>
          <a:xfrm>
            <a:off x="2800122"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0" name="Espace réservé du texte 12">
            <a:extLst>
              <a:ext uri="{FF2B5EF4-FFF2-40B4-BE49-F238E27FC236}">
                <a16:creationId xmlns:a16="http://schemas.microsoft.com/office/drawing/2014/main" id="{BC78CD32-05CA-D406-FD8A-DB5116D9840D}"/>
              </a:ext>
            </a:extLst>
          </p:cNvPr>
          <p:cNvSpPr>
            <a:spLocks noGrp="1"/>
          </p:cNvSpPr>
          <p:nvPr>
            <p:ph type="body" sz="quarter" idx="26" hasCustomPrompt="1"/>
          </p:nvPr>
        </p:nvSpPr>
        <p:spPr>
          <a:xfrm>
            <a:off x="2800121"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2" name="Espace réservé du texte 12">
            <a:extLst>
              <a:ext uri="{FF2B5EF4-FFF2-40B4-BE49-F238E27FC236}">
                <a16:creationId xmlns:a16="http://schemas.microsoft.com/office/drawing/2014/main" id="{E02A76BA-7535-DBEB-3D7F-A9E0F0C605EC}"/>
              </a:ext>
            </a:extLst>
          </p:cNvPr>
          <p:cNvSpPr>
            <a:spLocks noGrp="1"/>
          </p:cNvSpPr>
          <p:nvPr>
            <p:ph type="body" sz="quarter" idx="27" hasCustomPrompt="1"/>
          </p:nvPr>
        </p:nvSpPr>
        <p:spPr>
          <a:xfrm>
            <a:off x="2800121"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3" name="Espace réservé du texte 12">
            <a:extLst>
              <a:ext uri="{FF2B5EF4-FFF2-40B4-BE49-F238E27FC236}">
                <a16:creationId xmlns:a16="http://schemas.microsoft.com/office/drawing/2014/main" id="{E456417B-74BD-AB0E-342D-842BE0052F03}"/>
              </a:ext>
            </a:extLst>
          </p:cNvPr>
          <p:cNvSpPr>
            <a:spLocks noGrp="1"/>
          </p:cNvSpPr>
          <p:nvPr>
            <p:ph type="body" sz="quarter" idx="28" hasCustomPrompt="1"/>
          </p:nvPr>
        </p:nvSpPr>
        <p:spPr>
          <a:xfrm>
            <a:off x="5153575"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6" name="Espace réservé du texte 12">
            <a:extLst>
              <a:ext uri="{FF2B5EF4-FFF2-40B4-BE49-F238E27FC236}">
                <a16:creationId xmlns:a16="http://schemas.microsoft.com/office/drawing/2014/main" id="{F5B23B9C-3CE7-DAC7-3CAD-769DD68CCEAF}"/>
              </a:ext>
            </a:extLst>
          </p:cNvPr>
          <p:cNvSpPr>
            <a:spLocks noGrp="1"/>
          </p:cNvSpPr>
          <p:nvPr>
            <p:ph type="body" sz="quarter" idx="29" hasCustomPrompt="1"/>
          </p:nvPr>
        </p:nvSpPr>
        <p:spPr>
          <a:xfrm>
            <a:off x="5153574"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7" name="Espace réservé du texte 12">
            <a:extLst>
              <a:ext uri="{FF2B5EF4-FFF2-40B4-BE49-F238E27FC236}">
                <a16:creationId xmlns:a16="http://schemas.microsoft.com/office/drawing/2014/main" id="{6925F9DD-DA1B-A963-C266-7CCC08AC4112}"/>
              </a:ext>
            </a:extLst>
          </p:cNvPr>
          <p:cNvSpPr>
            <a:spLocks noGrp="1"/>
          </p:cNvSpPr>
          <p:nvPr>
            <p:ph type="body" sz="quarter" idx="30" hasCustomPrompt="1"/>
          </p:nvPr>
        </p:nvSpPr>
        <p:spPr>
          <a:xfrm>
            <a:off x="5153574"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9" name="Espace réservé du texte 12">
            <a:extLst>
              <a:ext uri="{FF2B5EF4-FFF2-40B4-BE49-F238E27FC236}">
                <a16:creationId xmlns:a16="http://schemas.microsoft.com/office/drawing/2014/main" id="{673E4E27-A783-A8CC-3519-C104C5BB4B73}"/>
              </a:ext>
            </a:extLst>
          </p:cNvPr>
          <p:cNvSpPr>
            <a:spLocks noGrp="1"/>
          </p:cNvSpPr>
          <p:nvPr>
            <p:ph type="body" sz="quarter" idx="31" hasCustomPrompt="1"/>
          </p:nvPr>
        </p:nvSpPr>
        <p:spPr>
          <a:xfrm>
            <a:off x="7540947"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0" name="Espace réservé du texte 12">
            <a:extLst>
              <a:ext uri="{FF2B5EF4-FFF2-40B4-BE49-F238E27FC236}">
                <a16:creationId xmlns:a16="http://schemas.microsoft.com/office/drawing/2014/main" id="{2FD8EFA2-9740-DE76-EBC8-1F45A807D30C}"/>
              </a:ext>
            </a:extLst>
          </p:cNvPr>
          <p:cNvSpPr>
            <a:spLocks noGrp="1"/>
          </p:cNvSpPr>
          <p:nvPr>
            <p:ph type="body" sz="quarter" idx="32" hasCustomPrompt="1"/>
          </p:nvPr>
        </p:nvSpPr>
        <p:spPr>
          <a:xfrm>
            <a:off x="7540946"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1" name="Espace réservé du texte 12">
            <a:extLst>
              <a:ext uri="{FF2B5EF4-FFF2-40B4-BE49-F238E27FC236}">
                <a16:creationId xmlns:a16="http://schemas.microsoft.com/office/drawing/2014/main" id="{352BA340-D7FA-B047-6599-B25018560449}"/>
              </a:ext>
            </a:extLst>
          </p:cNvPr>
          <p:cNvSpPr>
            <a:spLocks noGrp="1"/>
          </p:cNvSpPr>
          <p:nvPr>
            <p:ph type="body" sz="quarter" idx="33" hasCustomPrompt="1"/>
          </p:nvPr>
        </p:nvSpPr>
        <p:spPr>
          <a:xfrm>
            <a:off x="7540946"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32" name="Espace réservé du texte 12">
            <a:extLst>
              <a:ext uri="{FF2B5EF4-FFF2-40B4-BE49-F238E27FC236}">
                <a16:creationId xmlns:a16="http://schemas.microsoft.com/office/drawing/2014/main" id="{045D0D84-65C3-B4B3-8315-30E220710159}"/>
              </a:ext>
            </a:extLst>
          </p:cNvPr>
          <p:cNvSpPr>
            <a:spLocks noGrp="1"/>
          </p:cNvSpPr>
          <p:nvPr>
            <p:ph type="body" sz="quarter" idx="34" hasCustomPrompt="1"/>
          </p:nvPr>
        </p:nvSpPr>
        <p:spPr>
          <a:xfrm>
            <a:off x="9905093"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3" name="Espace réservé du texte 12">
            <a:extLst>
              <a:ext uri="{FF2B5EF4-FFF2-40B4-BE49-F238E27FC236}">
                <a16:creationId xmlns:a16="http://schemas.microsoft.com/office/drawing/2014/main" id="{6ABC4FCB-93A8-6591-EA69-AC648091E7BB}"/>
              </a:ext>
            </a:extLst>
          </p:cNvPr>
          <p:cNvSpPr>
            <a:spLocks noGrp="1"/>
          </p:cNvSpPr>
          <p:nvPr>
            <p:ph type="body" sz="quarter" idx="35" hasCustomPrompt="1"/>
          </p:nvPr>
        </p:nvSpPr>
        <p:spPr>
          <a:xfrm>
            <a:off x="9905092"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4" name="Espace réservé du texte 12">
            <a:extLst>
              <a:ext uri="{FF2B5EF4-FFF2-40B4-BE49-F238E27FC236}">
                <a16:creationId xmlns:a16="http://schemas.microsoft.com/office/drawing/2014/main" id="{168AF1CB-5A98-45B3-94CE-C48CC314A643}"/>
              </a:ext>
            </a:extLst>
          </p:cNvPr>
          <p:cNvSpPr>
            <a:spLocks noGrp="1"/>
          </p:cNvSpPr>
          <p:nvPr>
            <p:ph type="body" sz="quarter" idx="36" hasCustomPrompt="1"/>
          </p:nvPr>
        </p:nvSpPr>
        <p:spPr>
          <a:xfrm>
            <a:off x="9905092"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849407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ABLEAU">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Tableau</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6" name="Espace réservé du tableau 5">
            <a:extLst>
              <a:ext uri="{FF2B5EF4-FFF2-40B4-BE49-F238E27FC236}">
                <a16:creationId xmlns:a16="http://schemas.microsoft.com/office/drawing/2014/main" id="{78DC37D9-ADAA-6E4A-8259-2A8BC38B9905}"/>
              </a:ext>
            </a:extLst>
          </p:cNvPr>
          <p:cNvSpPr>
            <a:spLocks noGrp="1"/>
          </p:cNvSpPr>
          <p:nvPr>
            <p:ph type="tbl" sz="quarter" idx="15"/>
          </p:nvPr>
        </p:nvSpPr>
        <p:spPr>
          <a:xfrm>
            <a:off x="609600" y="1552575"/>
            <a:ext cx="10987088" cy="3948113"/>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409981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PIC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071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60478" cy="720000"/>
          </a:xfrm>
          <a:prstGeom prst="rect">
            <a:avLst/>
          </a:prstGeom>
        </p:spPr>
      </p:pic>
      <p:pic>
        <p:nvPicPr>
          <p:cNvPr id="6" name="Imag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470176" y="1376182"/>
            <a:ext cx="720000" cy="720000"/>
          </a:xfrm>
          <a:prstGeom prst="rect">
            <a:avLst/>
          </a:prstGeom>
        </p:spPr>
      </p:pic>
      <p:pic>
        <p:nvPicPr>
          <p:cNvPr id="7" name="Imag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476075" y="1442126"/>
            <a:ext cx="721860" cy="720000"/>
          </a:xfrm>
          <a:prstGeom prst="rect">
            <a:avLst/>
          </a:prstGeom>
        </p:spPr>
      </p:pic>
      <p:pic>
        <p:nvPicPr>
          <p:cNvPr id="8" name="Imag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6489129" y="1381636"/>
            <a:ext cx="730088" cy="720000"/>
          </a:xfrm>
          <a:prstGeom prst="rect">
            <a:avLst/>
          </a:prstGeom>
        </p:spPr>
      </p:pic>
      <p:pic>
        <p:nvPicPr>
          <p:cNvPr id="9" name="Image 8"/>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8370705" y="1381636"/>
            <a:ext cx="667728" cy="720000"/>
          </a:xfrm>
          <a:prstGeom prst="rect">
            <a:avLst/>
          </a:prstGeom>
        </p:spPr>
      </p:pic>
      <p:pic>
        <p:nvPicPr>
          <p:cNvPr id="10" name="Image 9"/>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10259774" y="1381636"/>
            <a:ext cx="824269" cy="720000"/>
          </a:xfrm>
          <a:prstGeom prst="rect">
            <a:avLst/>
          </a:prstGeom>
        </p:spPr>
      </p:pic>
      <p:pic>
        <p:nvPicPr>
          <p:cNvPr id="12" name="Image 11"/>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579585" y="2671438"/>
            <a:ext cx="730088" cy="720000"/>
          </a:xfrm>
          <a:prstGeom prst="rect">
            <a:avLst/>
          </a:prstGeom>
        </p:spPr>
      </p:pic>
      <p:pic>
        <p:nvPicPr>
          <p:cNvPr id="38" name="Image 3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447752" y="2810727"/>
            <a:ext cx="720000" cy="540759"/>
          </a:xfrm>
          <a:prstGeom prst="rect">
            <a:avLst/>
          </a:prstGeom>
        </p:spPr>
      </p:pic>
      <p:pic>
        <p:nvPicPr>
          <p:cNvPr id="42" name="Image 41"/>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4593014" y="2671438"/>
            <a:ext cx="487981" cy="720000"/>
          </a:xfrm>
          <a:prstGeom prst="rect">
            <a:avLst/>
          </a:prstGeom>
        </p:spPr>
      </p:pic>
      <p:pic>
        <p:nvPicPr>
          <p:cNvPr id="44" name="Image 43"/>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8509120" y="2671438"/>
            <a:ext cx="557789" cy="720000"/>
          </a:xfrm>
          <a:prstGeom prst="rect">
            <a:avLst/>
          </a:prstGeom>
        </p:spPr>
      </p:pic>
      <p:pic>
        <p:nvPicPr>
          <p:cNvPr id="46" name="Image 45"/>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10080226" y="2671438"/>
            <a:ext cx="1183364" cy="720000"/>
          </a:xfrm>
          <a:prstGeom prst="rect">
            <a:avLst/>
          </a:prstGeom>
        </p:spPr>
      </p:pic>
      <p:pic>
        <p:nvPicPr>
          <p:cNvPr id="49" name="Image 48"/>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575935" y="5257583"/>
            <a:ext cx="718317" cy="720000"/>
          </a:xfrm>
          <a:prstGeom prst="rect">
            <a:avLst/>
          </a:prstGeom>
        </p:spPr>
      </p:pic>
      <p:pic>
        <p:nvPicPr>
          <p:cNvPr id="51" name="Image 50"/>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2442547" y="4060577"/>
            <a:ext cx="720000" cy="456202"/>
          </a:xfrm>
          <a:prstGeom prst="rect">
            <a:avLst/>
          </a:prstGeom>
        </p:spPr>
      </p:pic>
      <p:pic>
        <p:nvPicPr>
          <p:cNvPr id="53" name="Image 52"/>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568271" y="3962395"/>
            <a:ext cx="556941" cy="720000"/>
          </a:xfrm>
          <a:prstGeom prst="rect">
            <a:avLst/>
          </a:prstGeom>
        </p:spPr>
      </p:pic>
      <p:pic>
        <p:nvPicPr>
          <p:cNvPr id="5" name="Image 4"/>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579735" y="3928678"/>
            <a:ext cx="720000" cy="720000"/>
          </a:xfrm>
          <a:prstGeom prst="rect">
            <a:avLst/>
          </a:prstGeom>
        </p:spPr>
      </p:pic>
      <p:pic>
        <p:nvPicPr>
          <p:cNvPr id="11" name="Image 10"/>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10437337" y="3928678"/>
            <a:ext cx="720000" cy="720000"/>
          </a:xfrm>
          <a:prstGeom prst="rect">
            <a:avLst/>
          </a:prstGeom>
        </p:spPr>
      </p:pic>
      <p:pic>
        <p:nvPicPr>
          <p:cNvPr id="13" name="Image 12"/>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6555519" y="2785124"/>
            <a:ext cx="720000" cy="460066"/>
          </a:xfrm>
          <a:prstGeom prst="rect">
            <a:avLst/>
          </a:prstGeom>
        </p:spPr>
      </p:pic>
      <p:pic>
        <p:nvPicPr>
          <p:cNvPr id="14" name="Image 13"/>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95531" y="5244344"/>
            <a:ext cx="754269" cy="720000"/>
          </a:xfrm>
          <a:prstGeom prst="rect">
            <a:avLst/>
          </a:prstGeom>
        </p:spPr>
      </p:pic>
      <p:pic>
        <p:nvPicPr>
          <p:cNvPr id="15" name="Image 14"/>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4602485" y="5257583"/>
            <a:ext cx="679869" cy="720000"/>
          </a:xfrm>
          <a:prstGeom prst="rect">
            <a:avLst/>
          </a:prstGeom>
        </p:spPr>
      </p:pic>
      <p:pic>
        <p:nvPicPr>
          <p:cNvPr id="16" name="Image 15"/>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8512106" y="5366580"/>
            <a:ext cx="720000" cy="502007"/>
          </a:xfrm>
          <a:prstGeom prst="rect">
            <a:avLst/>
          </a:prstGeom>
        </p:spPr>
      </p:pic>
      <p:pic>
        <p:nvPicPr>
          <p:cNvPr id="18" name="Image 17"/>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4516162" y="4061212"/>
            <a:ext cx="720000" cy="454932"/>
          </a:xfrm>
          <a:prstGeom prst="rect">
            <a:avLst/>
          </a:prstGeom>
        </p:spPr>
      </p:pic>
      <p:pic>
        <p:nvPicPr>
          <p:cNvPr id="19" name="Image 18"/>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545283" y="5257583"/>
            <a:ext cx="720000" cy="720000"/>
          </a:xfrm>
          <a:prstGeom prst="rect">
            <a:avLst/>
          </a:prstGeom>
        </p:spPr>
      </p:pic>
      <p:pic>
        <p:nvPicPr>
          <p:cNvPr id="20" name="Image 19"/>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6578580" y="3891386"/>
            <a:ext cx="720000" cy="720000"/>
          </a:xfrm>
          <a:prstGeom prst="rect">
            <a:avLst/>
          </a:prstGeom>
        </p:spPr>
      </p:pic>
      <p:pic>
        <p:nvPicPr>
          <p:cNvPr id="36" name="Image 3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2521028" y="5257583"/>
            <a:ext cx="720000" cy="720000"/>
          </a:xfrm>
          <a:prstGeom prst="rect">
            <a:avLst/>
          </a:prstGeom>
        </p:spPr>
      </p:pic>
      <p:pic>
        <p:nvPicPr>
          <p:cNvPr id="33" name="Image 3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65936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70159" cy="720000"/>
          </a:xfrm>
          <a:prstGeom prst="rect">
            <a:avLst/>
          </a:prstGeom>
        </p:spPr>
      </p:pic>
      <p:pic>
        <p:nvPicPr>
          <p:cNvPr id="12" name="Imag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38444" y="2758189"/>
            <a:ext cx="778132" cy="720000"/>
          </a:xfrm>
          <a:prstGeom prst="rect">
            <a:avLst/>
          </a:prstGeom>
        </p:spPr>
      </p:pic>
      <p:pic>
        <p:nvPicPr>
          <p:cNvPr id="13" name="Imag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531438" y="1447702"/>
            <a:ext cx="720000" cy="720000"/>
          </a:xfrm>
          <a:prstGeom prst="rect">
            <a:avLst/>
          </a:prstGeom>
        </p:spPr>
      </p:pic>
      <p:pic>
        <p:nvPicPr>
          <p:cNvPr id="14" name="Imag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463522" y="1445577"/>
            <a:ext cx="720000" cy="720000"/>
          </a:xfrm>
          <a:prstGeom prst="rect">
            <a:avLst/>
          </a:prstGeom>
        </p:spPr>
      </p:pic>
      <p:pic>
        <p:nvPicPr>
          <p:cNvPr id="15" name="Image 14"/>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6395606" y="1442126"/>
            <a:ext cx="720000" cy="720000"/>
          </a:xfrm>
          <a:prstGeom prst="rect">
            <a:avLst/>
          </a:prstGeom>
        </p:spPr>
      </p:pic>
      <p:pic>
        <p:nvPicPr>
          <p:cNvPr id="16" name="Imag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27690" y="1449827"/>
            <a:ext cx="720000" cy="720000"/>
          </a:xfrm>
          <a:prstGeom prst="rect">
            <a:avLst/>
          </a:prstGeom>
        </p:spPr>
      </p:pic>
      <p:pic>
        <p:nvPicPr>
          <p:cNvPr id="17" name="Image 16"/>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531438" y="2758189"/>
            <a:ext cx="720000" cy="720000"/>
          </a:xfrm>
          <a:prstGeom prst="rect">
            <a:avLst/>
          </a:prstGeom>
        </p:spPr>
      </p:pic>
      <p:pic>
        <p:nvPicPr>
          <p:cNvPr id="18" name="Image 17"/>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0300280" y="1504497"/>
            <a:ext cx="720000" cy="720000"/>
          </a:xfrm>
          <a:prstGeom prst="rect">
            <a:avLst/>
          </a:prstGeom>
        </p:spPr>
      </p:pic>
      <p:pic>
        <p:nvPicPr>
          <p:cNvPr id="23" name="Image 22"/>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479520" y="5251042"/>
            <a:ext cx="807990" cy="720000"/>
          </a:xfrm>
          <a:prstGeom prst="rect">
            <a:avLst/>
          </a:prstGeom>
        </p:spPr>
      </p:pic>
      <p:pic>
        <p:nvPicPr>
          <p:cNvPr id="19" name="Image 18"/>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479520" y="3981404"/>
            <a:ext cx="720000" cy="720000"/>
          </a:xfrm>
          <a:prstGeom prst="rect">
            <a:avLst/>
          </a:prstGeom>
        </p:spPr>
      </p:pic>
      <p:pic>
        <p:nvPicPr>
          <p:cNvPr id="20" name="Image 19"/>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4463522" y="2758189"/>
            <a:ext cx="720000" cy="720000"/>
          </a:xfrm>
          <a:prstGeom prst="rect">
            <a:avLst/>
          </a:prstGeom>
        </p:spPr>
      </p:pic>
      <p:pic>
        <p:nvPicPr>
          <p:cNvPr id="22" name="Image 2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6395606" y="2791396"/>
            <a:ext cx="720000" cy="720000"/>
          </a:xfrm>
          <a:prstGeom prst="rect">
            <a:avLst/>
          </a:prstGeom>
        </p:spPr>
      </p:pic>
      <p:pic>
        <p:nvPicPr>
          <p:cNvPr id="26" name="Image 25"/>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327690" y="2811816"/>
            <a:ext cx="720000" cy="720000"/>
          </a:xfrm>
          <a:prstGeom prst="rect">
            <a:avLst/>
          </a:prstGeom>
        </p:spPr>
      </p:pic>
      <p:pic>
        <p:nvPicPr>
          <p:cNvPr id="27" name="Image 26"/>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10300280" y="2758189"/>
            <a:ext cx="720000" cy="720000"/>
          </a:xfrm>
          <a:prstGeom prst="rect">
            <a:avLst/>
          </a:prstGeom>
        </p:spPr>
      </p:pic>
      <p:pic>
        <p:nvPicPr>
          <p:cNvPr id="29" name="Image 2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2531438" y="3981404"/>
            <a:ext cx="720000" cy="720000"/>
          </a:xfrm>
          <a:prstGeom prst="rect">
            <a:avLst/>
          </a:prstGeom>
        </p:spPr>
      </p:pic>
      <p:pic>
        <p:nvPicPr>
          <p:cNvPr id="30" name="Image 29"/>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4463522" y="3981404"/>
            <a:ext cx="720000" cy="720000"/>
          </a:xfrm>
          <a:prstGeom prst="rect">
            <a:avLst/>
          </a:prstGeom>
        </p:spPr>
      </p:pic>
      <p:pic>
        <p:nvPicPr>
          <p:cNvPr id="31" name="Image 30"/>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42409" y="3981404"/>
            <a:ext cx="657215" cy="720000"/>
          </a:xfrm>
          <a:prstGeom prst="rect">
            <a:avLst/>
          </a:prstGeom>
        </p:spPr>
      </p:pic>
      <p:pic>
        <p:nvPicPr>
          <p:cNvPr id="32" name="Image 31"/>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2531438" y="5251042"/>
            <a:ext cx="720000" cy="720000"/>
          </a:xfrm>
          <a:prstGeom prst="rect">
            <a:avLst/>
          </a:prstGeom>
        </p:spPr>
      </p:pic>
      <p:pic>
        <p:nvPicPr>
          <p:cNvPr id="33" name="Image 32"/>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4463522" y="5204619"/>
            <a:ext cx="720000" cy="720000"/>
          </a:xfrm>
          <a:prstGeom prst="rect">
            <a:avLst/>
          </a:prstGeom>
        </p:spPr>
      </p:pic>
      <p:pic>
        <p:nvPicPr>
          <p:cNvPr id="34" name="Image 33"/>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6427450" y="5204619"/>
            <a:ext cx="720000" cy="720000"/>
          </a:xfrm>
          <a:prstGeom prst="rect">
            <a:avLst/>
          </a:prstGeom>
        </p:spPr>
      </p:pic>
      <p:pic>
        <p:nvPicPr>
          <p:cNvPr id="35" name="Image 34"/>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340786" y="5047100"/>
            <a:ext cx="720000" cy="720000"/>
          </a:xfrm>
          <a:prstGeom prst="rect">
            <a:avLst/>
          </a:prstGeom>
        </p:spPr>
      </p:pic>
      <p:pic>
        <p:nvPicPr>
          <p:cNvPr id="36" name="Image 35"/>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10300280" y="3858039"/>
            <a:ext cx="720000" cy="720000"/>
          </a:xfrm>
          <a:prstGeom prst="rect">
            <a:avLst/>
          </a:prstGeom>
        </p:spPr>
      </p:pic>
      <p:pic>
        <p:nvPicPr>
          <p:cNvPr id="37" name="Image 36"/>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8327690" y="3981404"/>
            <a:ext cx="720000" cy="720000"/>
          </a:xfrm>
          <a:prstGeom prst="rect">
            <a:avLst/>
          </a:prstGeom>
        </p:spPr>
      </p:pic>
      <p:pic>
        <p:nvPicPr>
          <p:cNvPr id="39" name="Image 38"/>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a:off x="8384118" y="5150992"/>
            <a:ext cx="720000" cy="720000"/>
          </a:xfrm>
          <a:prstGeom prst="rect">
            <a:avLst/>
          </a:prstGeom>
        </p:spPr>
      </p:pic>
      <p:pic>
        <p:nvPicPr>
          <p:cNvPr id="40" name="Image 3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4746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PICTO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sp>
        <p:nvSpPr>
          <p:cNvPr id="5" name="Espace réservé du texte 4">
            <a:extLst>
              <a:ext uri="{FF2B5EF4-FFF2-40B4-BE49-F238E27FC236}">
                <a16:creationId xmlns:a16="http://schemas.microsoft.com/office/drawing/2014/main" id="{8536FD2A-F1C5-1351-C5F4-C1347C6EB21B}"/>
              </a:ext>
            </a:extLst>
          </p:cNvPr>
          <p:cNvSpPr>
            <a:spLocks noGrp="1"/>
          </p:cNvSpPr>
          <p:nvPr>
            <p:ph type="body" sz="quarter" idx="15" hasCustomPrompt="1"/>
          </p:nvPr>
        </p:nvSpPr>
        <p:spPr>
          <a:xfrm>
            <a:off x="2555761"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6" name="Espace réservé du texte 4">
            <a:extLst>
              <a:ext uri="{FF2B5EF4-FFF2-40B4-BE49-F238E27FC236}">
                <a16:creationId xmlns:a16="http://schemas.microsoft.com/office/drawing/2014/main" id="{01A3807A-AF2A-F80F-39C9-841F85596927}"/>
              </a:ext>
            </a:extLst>
          </p:cNvPr>
          <p:cNvSpPr>
            <a:spLocks noGrp="1"/>
          </p:cNvSpPr>
          <p:nvPr>
            <p:ph type="body" sz="quarter" idx="16" hasCustomPrompt="1"/>
          </p:nvPr>
        </p:nvSpPr>
        <p:spPr>
          <a:xfrm>
            <a:off x="406468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7" name="Espace réservé du texte 4">
            <a:extLst>
              <a:ext uri="{FF2B5EF4-FFF2-40B4-BE49-F238E27FC236}">
                <a16:creationId xmlns:a16="http://schemas.microsoft.com/office/drawing/2014/main" id="{1C2CD5D6-4996-07E1-8AC7-7506B695A9E6}"/>
              </a:ext>
            </a:extLst>
          </p:cNvPr>
          <p:cNvSpPr>
            <a:spLocks noGrp="1"/>
          </p:cNvSpPr>
          <p:nvPr>
            <p:ph type="body" sz="quarter" idx="17" hasCustomPrompt="1"/>
          </p:nvPr>
        </p:nvSpPr>
        <p:spPr>
          <a:xfrm>
            <a:off x="561007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8" name="Espace réservé du texte 4">
            <a:extLst>
              <a:ext uri="{FF2B5EF4-FFF2-40B4-BE49-F238E27FC236}">
                <a16:creationId xmlns:a16="http://schemas.microsoft.com/office/drawing/2014/main" id="{9D06B306-3019-D7EC-DD92-27ABE1387EE3}"/>
              </a:ext>
            </a:extLst>
          </p:cNvPr>
          <p:cNvSpPr>
            <a:spLocks noGrp="1"/>
          </p:cNvSpPr>
          <p:nvPr>
            <p:ph type="body" sz="quarter" idx="18" hasCustomPrompt="1"/>
          </p:nvPr>
        </p:nvSpPr>
        <p:spPr>
          <a:xfrm>
            <a:off x="7169165"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9" name="Espace réservé du texte 4">
            <a:extLst>
              <a:ext uri="{FF2B5EF4-FFF2-40B4-BE49-F238E27FC236}">
                <a16:creationId xmlns:a16="http://schemas.microsoft.com/office/drawing/2014/main" id="{78EE3EA3-C321-9EA1-9B3F-3C264F50CFA7}"/>
              </a:ext>
            </a:extLst>
          </p:cNvPr>
          <p:cNvSpPr>
            <a:spLocks noGrp="1"/>
          </p:cNvSpPr>
          <p:nvPr>
            <p:ph type="body" sz="quarter" idx="19" hasCustomPrompt="1"/>
          </p:nvPr>
        </p:nvSpPr>
        <p:spPr>
          <a:xfrm>
            <a:off x="872826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12" name="Espace réservé pour une image  11">
            <a:extLst>
              <a:ext uri="{FF2B5EF4-FFF2-40B4-BE49-F238E27FC236}">
                <a16:creationId xmlns:a16="http://schemas.microsoft.com/office/drawing/2014/main" id="{E9B5B3BE-C4EC-79FE-CB02-61D04A4A3350}"/>
              </a:ext>
            </a:extLst>
          </p:cNvPr>
          <p:cNvSpPr>
            <a:spLocks noGrp="1"/>
          </p:cNvSpPr>
          <p:nvPr>
            <p:ph type="pic" sz="quarter" idx="20"/>
          </p:nvPr>
        </p:nvSpPr>
        <p:spPr>
          <a:xfrm>
            <a:off x="2651125"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8" name="Espace réservé pour une image  11">
            <a:extLst>
              <a:ext uri="{FF2B5EF4-FFF2-40B4-BE49-F238E27FC236}">
                <a16:creationId xmlns:a16="http://schemas.microsoft.com/office/drawing/2014/main" id="{20DE8670-201E-C9DF-48E1-FDB0BEA6866F}"/>
              </a:ext>
            </a:extLst>
          </p:cNvPr>
          <p:cNvSpPr>
            <a:spLocks noGrp="1"/>
          </p:cNvSpPr>
          <p:nvPr>
            <p:ph type="pic" sz="quarter" idx="21"/>
          </p:nvPr>
        </p:nvSpPr>
        <p:spPr>
          <a:xfrm>
            <a:off x="4088325" y="232588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2" name="Espace réservé pour une image  11">
            <a:extLst>
              <a:ext uri="{FF2B5EF4-FFF2-40B4-BE49-F238E27FC236}">
                <a16:creationId xmlns:a16="http://schemas.microsoft.com/office/drawing/2014/main" id="{1954DFC0-5D0C-19E4-5B51-E9AD10F637EF}"/>
              </a:ext>
            </a:extLst>
          </p:cNvPr>
          <p:cNvSpPr>
            <a:spLocks noGrp="1"/>
          </p:cNvSpPr>
          <p:nvPr>
            <p:ph type="pic" sz="quarter" idx="22"/>
          </p:nvPr>
        </p:nvSpPr>
        <p:spPr>
          <a:xfrm>
            <a:off x="5655582"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4" name="Espace réservé pour une image  11">
            <a:extLst>
              <a:ext uri="{FF2B5EF4-FFF2-40B4-BE49-F238E27FC236}">
                <a16:creationId xmlns:a16="http://schemas.microsoft.com/office/drawing/2014/main" id="{36848F70-05AE-0457-6857-0316FE61D7C5}"/>
              </a:ext>
            </a:extLst>
          </p:cNvPr>
          <p:cNvSpPr>
            <a:spLocks noGrp="1"/>
          </p:cNvSpPr>
          <p:nvPr>
            <p:ph type="pic" sz="quarter" idx="23"/>
          </p:nvPr>
        </p:nvSpPr>
        <p:spPr>
          <a:xfrm>
            <a:off x="7285362" y="234626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pour une image  11">
            <a:extLst>
              <a:ext uri="{FF2B5EF4-FFF2-40B4-BE49-F238E27FC236}">
                <a16:creationId xmlns:a16="http://schemas.microsoft.com/office/drawing/2014/main" id="{6DDBF244-A401-8172-AF37-9673B0B6ECE6}"/>
              </a:ext>
            </a:extLst>
          </p:cNvPr>
          <p:cNvSpPr>
            <a:spLocks noGrp="1"/>
          </p:cNvSpPr>
          <p:nvPr>
            <p:ph type="pic" sz="quarter" idx="24"/>
          </p:nvPr>
        </p:nvSpPr>
        <p:spPr>
          <a:xfrm>
            <a:off x="8765819" y="231723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53465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PICTOS_TER">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15" name="Espace réservé du texte 4">
            <a:extLst>
              <a:ext uri="{FF2B5EF4-FFF2-40B4-BE49-F238E27FC236}">
                <a16:creationId xmlns:a16="http://schemas.microsoft.com/office/drawing/2014/main" id="{1B0418A7-C873-38A0-E6E1-1A06449615EC}"/>
              </a:ext>
            </a:extLst>
          </p:cNvPr>
          <p:cNvSpPr>
            <a:spLocks noGrp="1"/>
          </p:cNvSpPr>
          <p:nvPr>
            <p:ph type="body" sz="quarter" idx="15" hasCustomPrompt="1"/>
          </p:nvPr>
        </p:nvSpPr>
        <p:spPr>
          <a:xfrm>
            <a:off x="828656" y="240208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20" name="Espace réservé pour une image  11">
            <a:extLst>
              <a:ext uri="{FF2B5EF4-FFF2-40B4-BE49-F238E27FC236}">
                <a16:creationId xmlns:a16="http://schemas.microsoft.com/office/drawing/2014/main" id="{F8A630E9-E8BE-F1AE-CEAB-A40F7C467E81}"/>
              </a:ext>
            </a:extLst>
          </p:cNvPr>
          <p:cNvSpPr>
            <a:spLocks noGrp="1"/>
          </p:cNvSpPr>
          <p:nvPr>
            <p:ph type="pic" sz="quarter" idx="20"/>
          </p:nvPr>
        </p:nvSpPr>
        <p:spPr>
          <a:xfrm>
            <a:off x="924020" y="139197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29" name="Espace réservé du texte 4">
            <a:extLst>
              <a:ext uri="{FF2B5EF4-FFF2-40B4-BE49-F238E27FC236}">
                <a16:creationId xmlns:a16="http://schemas.microsoft.com/office/drawing/2014/main" id="{7492FEA5-6F11-704B-1FE7-62D1F13CA9F9}"/>
              </a:ext>
            </a:extLst>
          </p:cNvPr>
          <p:cNvSpPr>
            <a:spLocks noGrp="1"/>
          </p:cNvSpPr>
          <p:nvPr>
            <p:ph type="body" sz="quarter" idx="21" hasCustomPrompt="1"/>
          </p:nvPr>
        </p:nvSpPr>
        <p:spPr>
          <a:xfrm>
            <a:off x="3542827" y="2373054"/>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0" name="Espace réservé pour une image  11">
            <a:extLst>
              <a:ext uri="{FF2B5EF4-FFF2-40B4-BE49-F238E27FC236}">
                <a16:creationId xmlns:a16="http://schemas.microsoft.com/office/drawing/2014/main" id="{645E4C99-DCE7-AAE3-7295-02C01E11A793}"/>
              </a:ext>
            </a:extLst>
          </p:cNvPr>
          <p:cNvSpPr>
            <a:spLocks noGrp="1"/>
          </p:cNvSpPr>
          <p:nvPr>
            <p:ph type="pic" sz="quarter" idx="22"/>
          </p:nvPr>
        </p:nvSpPr>
        <p:spPr>
          <a:xfrm>
            <a:off x="3638191" y="1362949"/>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1" name="Espace réservé du texte 4">
            <a:extLst>
              <a:ext uri="{FF2B5EF4-FFF2-40B4-BE49-F238E27FC236}">
                <a16:creationId xmlns:a16="http://schemas.microsoft.com/office/drawing/2014/main" id="{295AB246-D5E1-798F-5F76-84DAAC6D440A}"/>
              </a:ext>
            </a:extLst>
          </p:cNvPr>
          <p:cNvSpPr>
            <a:spLocks noGrp="1"/>
          </p:cNvSpPr>
          <p:nvPr>
            <p:ph type="body" sz="quarter" idx="23" hasCustomPrompt="1"/>
          </p:nvPr>
        </p:nvSpPr>
        <p:spPr>
          <a:xfrm>
            <a:off x="6329571" y="235854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2" name="Espace réservé pour une image  11">
            <a:extLst>
              <a:ext uri="{FF2B5EF4-FFF2-40B4-BE49-F238E27FC236}">
                <a16:creationId xmlns:a16="http://schemas.microsoft.com/office/drawing/2014/main" id="{9ECEAA43-C22E-D26E-B832-7A6D18769C4C}"/>
              </a:ext>
            </a:extLst>
          </p:cNvPr>
          <p:cNvSpPr>
            <a:spLocks noGrp="1"/>
          </p:cNvSpPr>
          <p:nvPr>
            <p:ph type="pic" sz="quarter" idx="24"/>
          </p:nvPr>
        </p:nvSpPr>
        <p:spPr>
          <a:xfrm>
            <a:off x="6424935" y="134843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3" name="Espace réservé du texte 4">
            <a:extLst>
              <a:ext uri="{FF2B5EF4-FFF2-40B4-BE49-F238E27FC236}">
                <a16:creationId xmlns:a16="http://schemas.microsoft.com/office/drawing/2014/main" id="{F37B9511-53ED-CEA1-8AF0-724F7B84A485}"/>
              </a:ext>
            </a:extLst>
          </p:cNvPr>
          <p:cNvSpPr>
            <a:spLocks noGrp="1"/>
          </p:cNvSpPr>
          <p:nvPr>
            <p:ph type="body" sz="quarter" idx="25" hasCustomPrompt="1"/>
          </p:nvPr>
        </p:nvSpPr>
        <p:spPr>
          <a:xfrm>
            <a:off x="9000198" y="2329511"/>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4" name="Espace réservé pour une image  11">
            <a:extLst>
              <a:ext uri="{FF2B5EF4-FFF2-40B4-BE49-F238E27FC236}">
                <a16:creationId xmlns:a16="http://schemas.microsoft.com/office/drawing/2014/main" id="{4750B02D-2839-2C6E-1D15-977C3729E514}"/>
              </a:ext>
            </a:extLst>
          </p:cNvPr>
          <p:cNvSpPr>
            <a:spLocks noGrp="1"/>
          </p:cNvSpPr>
          <p:nvPr>
            <p:ph type="pic" sz="quarter" idx="26"/>
          </p:nvPr>
        </p:nvSpPr>
        <p:spPr>
          <a:xfrm>
            <a:off x="9095562" y="1319406"/>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7" name="Espace réservé du texte 4">
            <a:extLst>
              <a:ext uri="{FF2B5EF4-FFF2-40B4-BE49-F238E27FC236}">
                <a16:creationId xmlns:a16="http://schemas.microsoft.com/office/drawing/2014/main" id="{535D30BE-310C-FF33-14A8-C6621F7FC35E}"/>
              </a:ext>
            </a:extLst>
          </p:cNvPr>
          <p:cNvSpPr>
            <a:spLocks noGrp="1"/>
          </p:cNvSpPr>
          <p:nvPr>
            <p:ph type="body" sz="quarter" idx="27" hasCustomPrompt="1"/>
          </p:nvPr>
        </p:nvSpPr>
        <p:spPr>
          <a:xfrm>
            <a:off x="2338141" y="3606768"/>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8" name="Espace réservé pour une image  11">
            <a:extLst>
              <a:ext uri="{FF2B5EF4-FFF2-40B4-BE49-F238E27FC236}">
                <a16:creationId xmlns:a16="http://schemas.microsoft.com/office/drawing/2014/main" id="{D7829D06-D918-B5CA-6B98-F08AF14FC3C8}"/>
              </a:ext>
            </a:extLst>
          </p:cNvPr>
          <p:cNvSpPr>
            <a:spLocks noGrp="1"/>
          </p:cNvSpPr>
          <p:nvPr>
            <p:ph type="pic" sz="quarter" idx="28"/>
          </p:nvPr>
        </p:nvSpPr>
        <p:spPr>
          <a:xfrm>
            <a:off x="2433505" y="259666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9" name="Espace réservé du texte 4">
            <a:extLst>
              <a:ext uri="{FF2B5EF4-FFF2-40B4-BE49-F238E27FC236}">
                <a16:creationId xmlns:a16="http://schemas.microsoft.com/office/drawing/2014/main" id="{65A9345F-D70C-575E-7B67-E9CDE824DD29}"/>
              </a:ext>
            </a:extLst>
          </p:cNvPr>
          <p:cNvSpPr>
            <a:spLocks noGrp="1"/>
          </p:cNvSpPr>
          <p:nvPr>
            <p:ph type="body" sz="quarter" idx="29" hasCustomPrompt="1"/>
          </p:nvPr>
        </p:nvSpPr>
        <p:spPr>
          <a:xfrm>
            <a:off x="5052312" y="3577739"/>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0" name="Espace réservé pour une image  11">
            <a:extLst>
              <a:ext uri="{FF2B5EF4-FFF2-40B4-BE49-F238E27FC236}">
                <a16:creationId xmlns:a16="http://schemas.microsoft.com/office/drawing/2014/main" id="{7E4F05DD-9E8E-BB1A-9D2F-94A87C88DCEF}"/>
              </a:ext>
            </a:extLst>
          </p:cNvPr>
          <p:cNvSpPr>
            <a:spLocks noGrp="1"/>
          </p:cNvSpPr>
          <p:nvPr>
            <p:ph type="pic" sz="quarter" idx="30"/>
          </p:nvPr>
        </p:nvSpPr>
        <p:spPr>
          <a:xfrm>
            <a:off x="5147676" y="2567634"/>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1" name="Espace réservé du texte 4">
            <a:extLst>
              <a:ext uri="{FF2B5EF4-FFF2-40B4-BE49-F238E27FC236}">
                <a16:creationId xmlns:a16="http://schemas.microsoft.com/office/drawing/2014/main" id="{5FCBF5FD-3C8B-B517-B094-9A0A62413CA2}"/>
              </a:ext>
            </a:extLst>
          </p:cNvPr>
          <p:cNvSpPr>
            <a:spLocks noGrp="1"/>
          </p:cNvSpPr>
          <p:nvPr>
            <p:ph type="body" sz="quarter" idx="31" hasCustomPrompt="1"/>
          </p:nvPr>
        </p:nvSpPr>
        <p:spPr>
          <a:xfrm>
            <a:off x="7839056" y="35632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2" name="Espace réservé pour une image  11">
            <a:extLst>
              <a:ext uri="{FF2B5EF4-FFF2-40B4-BE49-F238E27FC236}">
                <a16:creationId xmlns:a16="http://schemas.microsoft.com/office/drawing/2014/main" id="{D0B7593C-B34F-D2EE-6CC6-96C3CDFEF113}"/>
              </a:ext>
            </a:extLst>
          </p:cNvPr>
          <p:cNvSpPr>
            <a:spLocks noGrp="1"/>
          </p:cNvSpPr>
          <p:nvPr>
            <p:ph type="pic" sz="quarter" idx="32"/>
          </p:nvPr>
        </p:nvSpPr>
        <p:spPr>
          <a:xfrm>
            <a:off x="7934420" y="25531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3" name="Espace réservé du texte 4">
            <a:extLst>
              <a:ext uri="{FF2B5EF4-FFF2-40B4-BE49-F238E27FC236}">
                <a16:creationId xmlns:a16="http://schemas.microsoft.com/office/drawing/2014/main" id="{B0FCBDC6-7628-3811-972D-C78F431BEF10}"/>
              </a:ext>
            </a:extLst>
          </p:cNvPr>
          <p:cNvSpPr>
            <a:spLocks noGrp="1"/>
          </p:cNvSpPr>
          <p:nvPr>
            <p:ph type="body" sz="quarter" idx="33" hasCustomPrompt="1"/>
          </p:nvPr>
        </p:nvSpPr>
        <p:spPr>
          <a:xfrm>
            <a:off x="10509683" y="35341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4" name="Espace réservé pour une image  11">
            <a:extLst>
              <a:ext uri="{FF2B5EF4-FFF2-40B4-BE49-F238E27FC236}">
                <a16:creationId xmlns:a16="http://schemas.microsoft.com/office/drawing/2014/main" id="{E28A7980-5CC6-8B75-BCB9-23DBB5294A3B}"/>
              </a:ext>
            </a:extLst>
          </p:cNvPr>
          <p:cNvSpPr>
            <a:spLocks noGrp="1"/>
          </p:cNvSpPr>
          <p:nvPr>
            <p:ph type="pic" sz="quarter" idx="34"/>
          </p:nvPr>
        </p:nvSpPr>
        <p:spPr>
          <a:xfrm>
            <a:off x="10605047" y="25240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du texte 4">
            <a:extLst>
              <a:ext uri="{FF2B5EF4-FFF2-40B4-BE49-F238E27FC236}">
                <a16:creationId xmlns:a16="http://schemas.microsoft.com/office/drawing/2014/main" id="{C598BE74-7984-EBC6-CA26-713003299BCC}"/>
              </a:ext>
            </a:extLst>
          </p:cNvPr>
          <p:cNvSpPr>
            <a:spLocks noGrp="1"/>
          </p:cNvSpPr>
          <p:nvPr>
            <p:ph type="body" sz="quarter" idx="35" hasCustomPrompt="1"/>
          </p:nvPr>
        </p:nvSpPr>
        <p:spPr>
          <a:xfrm>
            <a:off x="828656" y="48840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6" name="Espace réservé pour une image  11">
            <a:extLst>
              <a:ext uri="{FF2B5EF4-FFF2-40B4-BE49-F238E27FC236}">
                <a16:creationId xmlns:a16="http://schemas.microsoft.com/office/drawing/2014/main" id="{DE0F3F98-FBC5-1AC2-FE65-CD97739B78FE}"/>
              </a:ext>
            </a:extLst>
          </p:cNvPr>
          <p:cNvSpPr>
            <a:spLocks noGrp="1"/>
          </p:cNvSpPr>
          <p:nvPr>
            <p:ph type="pic" sz="quarter" idx="36"/>
          </p:nvPr>
        </p:nvSpPr>
        <p:spPr>
          <a:xfrm>
            <a:off x="924020" y="38739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7" name="Espace réservé du texte 4">
            <a:extLst>
              <a:ext uri="{FF2B5EF4-FFF2-40B4-BE49-F238E27FC236}">
                <a16:creationId xmlns:a16="http://schemas.microsoft.com/office/drawing/2014/main" id="{82586696-9664-52BF-983D-33F6C9AFA256}"/>
              </a:ext>
            </a:extLst>
          </p:cNvPr>
          <p:cNvSpPr>
            <a:spLocks noGrp="1"/>
          </p:cNvSpPr>
          <p:nvPr>
            <p:ph type="body" sz="quarter" idx="37" hasCustomPrompt="1"/>
          </p:nvPr>
        </p:nvSpPr>
        <p:spPr>
          <a:xfrm>
            <a:off x="3542827" y="48549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8" name="Espace réservé pour une image  11">
            <a:extLst>
              <a:ext uri="{FF2B5EF4-FFF2-40B4-BE49-F238E27FC236}">
                <a16:creationId xmlns:a16="http://schemas.microsoft.com/office/drawing/2014/main" id="{ADFB9CE1-5335-F52F-CA90-B804D8839355}"/>
              </a:ext>
            </a:extLst>
          </p:cNvPr>
          <p:cNvSpPr>
            <a:spLocks noGrp="1"/>
          </p:cNvSpPr>
          <p:nvPr>
            <p:ph type="pic" sz="quarter" idx="38"/>
          </p:nvPr>
        </p:nvSpPr>
        <p:spPr>
          <a:xfrm>
            <a:off x="3638191" y="38448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9" name="Espace réservé du texte 4">
            <a:extLst>
              <a:ext uri="{FF2B5EF4-FFF2-40B4-BE49-F238E27FC236}">
                <a16:creationId xmlns:a16="http://schemas.microsoft.com/office/drawing/2014/main" id="{9969D205-61F1-0458-3AAF-17F1C487C9AC}"/>
              </a:ext>
            </a:extLst>
          </p:cNvPr>
          <p:cNvSpPr>
            <a:spLocks noGrp="1"/>
          </p:cNvSpPr>
          <p:nvPr>
            <p:ph type="body" sz="quarter" idx="39" hasCustomPrompt="1"/>
          </p:nvPr>
        </p:nvSpPr>
        <p:spPr>
          <a:xfrm>
            <a:off x="6329571" y="4840482"/>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0" name="Espace réservé pour une image  11">
            <a:extLst>
              <a:ext uri="{FF2B5EF4-FFF2-40B4-BE49-F238E27FC236}">
                <a16:creationId xmlns:a16="http://schemas.microsoft.com/office/drawing/2014/main" id="{071FB513-D22E-CCF4-F120-783DBEDFDB01}"/>
              </a:ext>
            </a:extLst>
          </p:cNvPr>
          <p:cNvSpPr>
            <a:spLocks noGrp="1"/>
          </p:cNvSpPr>
          <p:nvPr>
            <p:ph type="pic" sz="quarter" idx="40"/>
          </p:nvPr>
        </p:nvSpPr>
        <p:spPr>
          <a:xfrm>
            <a:off x="6424935" y="383037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51" name="Espace réservé du texte 4">
            <a:extLst>
              <a:ext uri="{FF2B5EF4-FFF2-40B4-BE49-F238E27FC236}">
                <a16:creationId xmlns:a16="http://schemas.microsoft.com/office/drawing/2014/main" id="{C42A6290-B8B2-2521-C504-08A7B289DB25}"/>
              </a:ext>
            </a:extLst>
          </p:cNvPr>
          <p:cNvSpPr>
            <a:spLocks noGrp="1"/>
          </p:cNvSpPr>
          <p:nvPr>
            <p:ph type="body" sz="quarter" idx="41" hasCustomPrompt="1"/>
          </p:nvPr>
        </p:nvSpPr>
        <p:spPr>
          <a:xfrm>
            <a:off x="9000198" y="481145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2" name="Espace réservé pour une image  11">
            <a:extLst>
              <a:ext uri="{FF2B5EF4-FFF2-40B4-BE49-F238E27FC236}">
                <a16:creationId xmlns:a16="http://schemas.microsoft.com/office/drawing/2014/main" id="{69254771-5A95-2357-F70A-821F46936AE4}"/>
              </a:ext>
            </a:extLst>
          </p:cNvPr>
          <p:cNvSpPr>
            <a:spLocks noGrp="1"/>
          </p:cNvSpPr>
          <p:nvPr>
            <p:ph type="pic" sz="quarter" idx="42"/>
          </p:nvPr>
        </p:nvSpPr>
        <p:spPr>
          <a:xfrm>
            <a:off x="9095562" y="380134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19210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ONCLUSION_B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81669" y="1626431"/>
            <a:ext cx="2882900" cy="3340100"/>
          </a:xfrm>
          <a:prstGeom prst="rect">
            <a:avLst/>
          </a:prstGeom>
        </p:spPr>
      </p:pic>
      <p:sp>
        <p:nvSpPr>
          <p:cNvPr id="4" name="Espace réservé du contenu 4">
            <a:extLst>
              <a:ext uri="{FF2B5EF4-FFF2-40B4-BE49-F238E27FC236}">
                <a16:creationId xmlns:a16="http://schemas.microsoft.com/office/drawing/2014/main" id="{AEC95CA5-90DD-1B68-63BB-5796673452D5}"/>
              </a:ext>
            </a:extLst>
          </p:cNvPr>
          <p:cNvSpPr>
            <a:spLocks noGrp="1"/>
          </p:cNvSpPr>
          <p:nvPr>
            <p:ph sz="quarter" idx="14" hasCustomPrompt="1"/>
          </p:nvPr>
        </p:nvSpPr>
        <p:spPr>
          <a:xfrm>
            <a:off x="2726659" y="1811689"/>
            <a:ext cx="9242610" cy="365125"/>
          </a:xfrm>
          <a:prstGeom prst="rect">
            <a:avLst/>
          </a:prstGeom>
        </p:spPr>
        <p:txBody>
          <a:bodyPr>
            <a:noAutofit/>
          </a:bodyPr>
          <a:lstStyle>
            <a:lvl1pPr marL="0" indent="0">
              <a:buNone/>
              <a:defRPr sz="30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CONCLUSION</a:t>
            </a:r>
          </a:p>
        </p:txBody>
      </p:sp>
      <p:sp>
        <p:nvSpPr>
          <p:cNvPr id="9" name="Espace réservé du pied de page 4">
            <a:extLst>
              <a:ext uri="{FF2B5EF4-FFF2-40B4-BE49-F238E27FC236}">
                <a16:creationId xmlns:a16="http://schemas.microsoft.com/office/drawing/2014/main" id="{4EB80932-1780-3C04-DB19-928F8BA2B754}"/>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10" name="Espace réservé du numéro de diapositive 5">
            <a:extLst>
              <a:ext uri="{FF2B5EF4-FFF2-40B4-BE49-F238E27FC236}">
                <a16:creationId xmlns:a16="http://schemas.microsoft.com/office/drawing/2014/main" id="{E510366E-2415-0A14-3F86-F23654D9B07E}"/>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13" name="Connecteur droit 12">
            <a:extLst>
              <a:ext uri="{FF2B5EF4-FFF2-40B4-BE49-F238E27FC236}">
                <a16:creationId xmlns:a16="http://schemas.microsoft.com/office/drawing/2014/main" id="{E458EA9F-334D-6F81-6BDD-0894127B2826}"/>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8C99935F-16B8-8410-7392-F8AF401C6332}"/>
              </a:ext>
            </a:extLst>
          </p:cNvPr>
          <p:cNvSpPr>
            <a:spLocks noGrp="1"/>
          </p:cNvSpPr>
          <p:nvPr>
            <p:ph type="title" hasCustomPrompt="1"/>
          </p:nvPr>
        </p:nvSpPr>
        <p:spPr>
          <a:xfrm>
            <a:off x="2726659" y="2454116"/>
            <a:ext cx="9075376" cy="3340100"/>
          </a:xfrm>
        </p:spPr>
        <p:txBody>
          <a:bodyPr anchor="t" anchorCtr="0">
            <a:noAutofit/>
          </a:bodyPr>
          <a:lstStyle>
            <a:lvl1pPr>
              <a:lnSpc>
                <a:spcPct val="100000"/>
              </a:lnSpc>
              <a:defRPr sz="18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89909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ULEUR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COULEURS</a:t>
            </a:r>
          </a:p>
        </p:txBody>
      </p:sp>
      <p:pic>
        <p:nvPicPr>
          <p:cNvPr id="5" name="Image 4">
            <a:extLst>
              <a:ext uri="{FF2B5EF4-FFF2-40B4-BE49-F238E27FC236}">
                <a16:creationId xmlns:a16="http://schemas.microsoft.com/office/drawing/2014/main" id="{263E83E5-9AD2-E156-2977-20152ADC96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661" y="1441922"/>
            <a:ext cx="6810015" cy="4138949"/>
          </a:xfrm>
          <a:prstGeom prst="rect">
            <a:avLst/>
          </a:prstGeom>
        </p:spPr>
      </p:pic>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90905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pic>
        <p:nvPicPr>
          <p:cNvPr id="20" name="Image 19">
            <a:extLst>
              <a:ext uri="{FF2B5EF4-FFF2-40B4-BE49-F238E27FC236}">
                <a16:creationId xmlns:a16="http://schemas.microsoft.com/office/drawing/2014/main" id="{85768840-E7B8-9F98-5A27-BACCE7664216}"/>
              </a:ext>
            </a:extLst>
          </p:cNvPr>
          <p:cNvPicPr>
            <a:picLocks noChangeAspect="1"/>
          </p:cNvPicPr>
          <p:nvPr userDrawn="1"/>
        </p:nvPicPr>
        <p:blipFill>
          <a:blip r:embed="rId2"/>
          <a:stretch>
            <a:fillRect/>
          </a:stretch>
        </p:blipFill>
        <p:spPr>
          <a:xfrm>
            <a:off x="9683750" y="1261409"/>
            <a:ext cx="2882900" cy="3340100"/>
          </a:xfrm>
          <a:prstGeom prst="rect">
            <a:avLst/>
          </a:prstGeom>
        </p:spPr>
      </p:pic>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
        <p:nvSpPr>
          <p:cNvPr id="9"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Tree>
    <p:extLst>
      <p:ext uri="{BB962C8B-B14F-4D97-AF65-F5344CB8AC3E}">
        <p14:creationId xmlns:p14="http://schemas.microsoft.com/office/powerpoint/2010/main" val="2388159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DERNIERE_PAG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170000" y="2528223"/>
            <a:ext cx="3852000" cy="1801555"/>
          </a:xfrm>
          <a:prstGeom prst="rect">
            <a:avLst/>
          </a:prstGeom>
        </p:spPr>
      </p:pic>
    </p:spTree>
    <p:extLst>
      <p:ext uri="{BB962C8B-B14F-4D97-AF65-F5344CB8AC3E}">
        <p14:creationId xmlns:p14="http://schemas.microsoft.com/office/powerpoint/2010/main" val="2412605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R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6169109" y="632706"/>
            <a:ext cx="4832798" cy="2012932"/>
          </a:xfrm>
        </p:spPr>
        <p:txBody>
          <a:bodyPr>
            <a:noAutofit/>
          </a:bodyPr>
          <a:lstStyle>
            <a:lvl1pPr>
              <a:defRPr sz="4500" b="1" i="0" cap="all" baseline="0">
                <a:solidFill>
                  <a:srgbClr val="31429B"/>
                </a:solidFill>
              </a:defRPr>
            </a:lvl1pPr>
          </a:lstStyle>
          <a:p>
            <a:r>
              <a:rPr lang="fr-FR" dirty="0"/>
              <a:t>TITRE </a:t>
            </a:r>
            <a:br>
              <a:rPr lang="fr-FR" dirty="0"/>
            </a:br>
            <a:r>
              <a:rPr lang="fr-FR" dirty="0"/>
              <a:t>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6169109" y="6256395"/>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6169109" y="2750751"/>
            <a:ext cx="4832798" cy="232291"/>
          </a:xfr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6169109" y="3005585"/>
            <a:ext cx="4832798" cy="365124"/>
          </a:xfrm>
        </p:spPr>
        <p:txBody>
          <a:bodyPr>
            <a:noAutofit/>
          </a:bodyPr>
          <a:lstStyle>
            <a:lvl1pPr marL="0" indent="0">
              <a:buNone/>
              <a:defRPr lang="fr-FR" sz="1400" b="1" i="0" kern="1200" cap="all" baseline="0" dirty="0" smtClean="0">
                <a:solidFill>
                  <a:srgbClr val="4A82FA"/>
                </a:solidFill>
                <a:latin typeface="+mj-lt"/>
                <a:ea typeface="+mj-ea"/>
                <a:cs typeface="+mj-cs"/>
              </a:defRPr>
            </a:lvl1pPr>
          </a:lstStyle>
          <a:p>
            <a:pPr lvl="0"/>
            <a:r>
              <a:rPr lang="fr-FR" dirty="0"/>
              <a:t>NOM DU Service</a:t>
            </a:r>
          </a:p>
        </p:txBody>
      </p:sp>
      <p:pic>
        <p:nvPicPr>
          <p:cNvPr id="11" name="Image 10">
            <a:extLst>
              <a:ext uri="{FF2B5EF4-FFF2-40B4-BE49-F238E27FC236}">
                <a16:creationId xmlns:a16="http://schemas.microsoft.com/office/drawing/2014/main" id="{F179A3A2-5D7D-134E-B6EA-83493BA4D8CC}"/>
              </a:ext>
            </a:extLst>
          </p:cNvPr>
          <p:cNvPicPr>
            <a:picLocks noChangeAspect="1"/>
          </p:cNvPicPr>
          <p:nvPr userDrawn="1"/>
        </p:nvPicPr>
        <p:blipFill>
          <a:blip r:embed="rId2"/>
          <a:stretch>
            <a:fillRect/>
          </a:stretch>
        </p:blipFill>
        <p:spPr>
          <a:xfrm>
            <a:off x="9655892" y="5393128"/>
            <a:ext cx="2536108" cy="1262748"/>
          </a:xfrm>
          <a:prstGeom prst="rect">
            <a:avLst/>
          </a:prstGeom>
        </p:spPr>
      </p:pic>
      <p:pic>
        <p:nvPicPr>
          <p:cNvPr id="26" name="Image 25">
            <a:extLst>
              <a:ext uri="{FF2B5EF4-FFF2-40B4-BE49-F238E27FC236}">
                <a16:creationId xmlns:a16="http://schemas.microsoft.com/office/drawing/2014/main" id="{842EB3D5-38AC-47E8-95D4-E27227710504}"/>
              </a:ext>
            </a:extLst>
          </p:cNvPr>
          <p:cNvPicPr>
            <a:picLocks noChangeAspect="1"/>
          </p:cNvPicPr>
          <p:nvPr userDrawn="1"/>
        </p:nvPicPr>
        <p:blipFill>
          <a:blip r:embed="rId3"/>
          <a:stretch>
            <a:fillRect/>
          </a:stretch>
        </p:blipFill>
        <p:spPr>
          <a:xfrm>
            <a:off x="3989" y="0"/>
            <a:ext cx="6019800" cy="6858000"/>
          </a:xfrm>
          <a:prstGeom prst="rect">
            <a:avLst/>
          </a:prstGeom>
        </p:spPr>
      </p:pic>
    </p:spTree>
    <p:extLst>
      <p:ext uri="{BB962C8B-B14F-4D97-AF65-F5344CB8AC3E}">
        <p14:creationId xmlns:p14="http://schemas.microsoft.com/office/powerpoint/2010/main" val="59610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CALAIRE triangle hau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4113350D-97E5-B642-E135-7F86ECEA95BF}"/>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6918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CALAIRE triangle haut">
    <p:spTree>
      <p:nvGrpSpPr>
        <p:cNvPr id="1" name=""/>
        <p:cNvGrpSpPr/>
        <p:nvPr/>
      </p:nvGrpSpPr>
      <p:grpSpPr>
        <a:xfrm>
          <a:off x="0" y="0"/>
          <a:ext cx="0" cy="0"/>
          <a:chOff x="0" y="0"/>
          <a:chExt cx="0" cy="0"/>
        </a:xfrm>
      </p:grpSpPr>
      <p:grpSp>
        <p:nvGrpSpPr>
          <p:cNvPr id="7" name="Groupe 6"/>
          <p:cNvGrpSpPr/>
          <p:nvPr userDrawn="1"/>
        </p:nvGrpSpPr>
        <p:grpSpPr>
          <a:xfrm>
            <a:off x="0" y="1658938"/>
            <a:ext cx="2530475" cy="3327400"/>
            <a:chOff x="0" y="1658938"/>
            <a:chExt cx="2530475" cy="3327400"/>
          </a:xfrm>
        </p:grpSpPr>
        <p:sp>
          <p:nvSpPr>
            <p:cNvPr id="5" name="AutoShape 3"/>
            <p:cNvSpPr>
              <a:spLocks noChangeAspect="1" noChangeArrowheads="1" noTextEdit="1"/>
            </p:cNvSpPr>
            <p:nvPr userDrawn="1"/>
          </p:nvSpPr>
          <p:spPr bwMode="auto">
            <a:xfrm>
              <a:off x="0" y="1662113"/>
              <a:ext cx="2514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5"/>
            <p:cNvSpPr>
              <a:spLocks/>
            </p:cNvSpPr>
            <p:nvPr userDrawn="1"/>
          </p:nvSpPr>
          <p:spPr bwMode="auto">
            <a:xfrm>
              <a:off x="0" y="1658938"/>
              <a:ext cx="2530475" cy="3327400"/>
            </a:xfrm>
            <a:custGeom>
              <a:avLst/>
              <a:gdLst>
                <a:gd name="T0" fmla="*/ 0 w 2645"/>
                <a:gd name="T1" fmla="*/ 0 h 3477"/>
                <a:gd name="T2" fmla="*/ 0 w 2645"/>
                <a:gd name="T3" fmla="*/ 0 h 3477"/>
                <a:gd name="T4" fmla="*/ 0 w 2645"/>
                <a:gd name="T5" fmla="*/ 3477 h 3477"/>
                <a:gd name="T6" fmla="*/ 2645 w 2645"/>
                <a:gd name="T7" fmla="*/ 1741 h 3477"/>
                <a:gd name="T8" fmla="*/ 2645 w 2645"/>
                <a:gd name="T9" fmla="*/ 1738 h 3477"/>
                <a:gd name="T10" fmla="*/ 0 w 2645"/>
                <a:gd name="T11" fmla="*/ 0 h 3477"/>
              </a:gdLst>
              <a:ahLst/>
              <a:cxnLst>
                <a:cxn ang="0">
                  <a:pos x="T0" y="T1"/>
                </a:cxn>
                <a:cxn ang="0">
                  <a:pos x="T2" y="T3"/>
                </a:cxn>
                <a:cxn ang="0">
                  <a:pos x="T4" y="T5"/>
                </a:cxn>
                <a:cxn ang="0">
                  <a:pos x="T6" y="T7"/>
                </a:cxn>
                <a:cxn ang="0">
                  <a:pos x="T8" y="T9"/>
                </a:cxn>
                <a:cxn ang="0">
                  <a:pos x="T10" y="T11"/>
                </a:cxn>
              </a:cxnLst>
              <a:rect l="0" t="0" r="r" b="b"/>
              <a:pathLst>
                <a:path w="2645" h="3477">
                  <a:moveTo>
                    <a:pt x="0" y="0"/>
                  </a:moveTo>
                  <a:lnTo>
                    <a:pt x="0" y="0"/>
                  </a:lnTo>
                  <a:lnTo>
                    <a:pt x="0" y="3477"/>
                  </a:lnTo>
                  <a:lnTo>
                    <a:pt x="2645" y="1741"/>
                  </a:lnTo>
                  <a:lnTo>
                    <a:pt x="2645" y="1738"/>
                  </a:lnTo>
                  <a:lnTo>
                    <a:pt x="0" y="0"/>
                  </a:lnTo>
                  <a:close/>
                </a:path>
              </a:pathLst>
            </a:custGeom>
            <a:solidFill>
              <a:srgbClr val="4171D9"/>
            </a:solidFill>
            <a:ln w="0">
              <a:solidFill>
                <a:srgbClr val="4171D9"/>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877898"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1" y="2245715"/>
            <a:ext cx="1385047" cy="1861760"/>
          </a:xfrm>
          <a:prstGeom prst="rect">
            <a:avLst/>
          </a:prstGeom>
        </p:spPr>
        <p:txBody>
          <a:bodyPr bIns="0" anchor="b" anchorCtr="0">
            <a:noAutofit/>
          </a:bodyPr>
          <a:lstStyle>
            <a:lvl1pPr algn="r">
              <a:buNone/>
              <a:defRPr sz="10000" b="1" i="0" baseline="0">
                <a:solidFill>
                  <a:schemeClr val="bg1"/>
                </a:solidFill>
                <a:latin typeface="Arial" panose="020B0604020202020204" pitchFamily="34" charset="0"/>
              </a:defRPr>
            </a:lvl1pPr>
          </a:lstStyle>
          <a:p>
            <a:pPr lvl="0"/>
            <a:r>
              <a:rPr lang="fr-FR" dirty="0"/>
              <a:t>1</a:t>
            </a: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6389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ITA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5D5DCC-4D25-6F3D-D69B-EE54844C67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97" y="1163663"/>
            <a:ext cx="2959100" cy="3352800"/>
          </a:xfrm>
          <a:prstGeom prst="rect">
            <a:avLst/>
          </a:prstGeom>
        </p:spPr>
      </p:pic>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402335" y="998402"/>
            <a:ext cx="8399687" cy="3518062"/>
          </a:xfrm>
        </p:spPr>
        <p:txBody>
          <a:bodyPr>
            <a:noAutofit/>
          </a:bodyPr>
          <a:lstStyle>
            <a:lvl1pPr>
              <a:defRPr sz="30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3402335" y="452178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2218762" y="192444"/>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75012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ITATION_BI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191875" y="1337982"/>
            <a:ext cx="9811854" cy="3518062"/>
          </a:xfrm>
        </p:spPr>
        <p:txBody>
          <a:bodyPr>
            <a:noAutofit/>
          </a:bodyPr>
          <a:lstStyle>
            <a:lvl1pPr>
              <a:lnSpc>
                <a:spcPts val="3420"/>
              </a:lnSpc>
              <a:defRPr sz="26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2191875" y="449092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793373" y="945479"/>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29942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U_2PARTI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12" name="Espace réservé du graphique 11">
            <a:extLst>
              <a:ext uri="{FF2B5EF4-FFF2-40B4-BE49-F238E27FC236}">
                <a16:creationId xmlns:a16="http://schemas.microsoft.com/office/drawing/2014/main" id="{2809CEA6-CC93-2BB2-371F-25A14550A0B7}"/>
              </a:ext>
            </a:extLst>
          </p:cNvPr>
          <p:cNvSpPr>
            <a:spLocks noGrp="1"/>
          </p:cNvSpPr>
          <p:nvPr>
            <p:ph type="chart" sz="quarter" idx="17"/>
          </p:nvPr>
        </p:nvSpPr>
        <p:spPr>
          <a:xfrm>
            <a:off x="5486400" y="1028700"/>
            <a:ext cx="5665788" cy="3597275"/>
          </a:xfrm>
          <a:prstGeom prst="rect">
            <a:avLst/>
          </a:prstGeom>
        </p:spPr>
        <p:txBody>
          <a:bodyPr>
            <a:normAutofit/>
          </a:bodyPr>
          <a:lstStyle>
            <a:lvl1pPr marL="0" indent="0">
              <a:buFontTx/>
              <a:buNone/>
              <a:defRPr sz="1800" cap="all" baseline="0">
                <a:solidFill>
                  <a:srgbClr val="31429B"/>
                </a:solidFill>
                <a:latin typeface="Arial" panose="020B0604020202020204" pitchFamily="34" charset="0"/>
              </a:defRPr>
            </a:lvl1pPr>
          </a:lstStyle>
          <a:p>
            <a:endParaRPr lang="fr-FR" dirty="0"/>
          </a:p>
        </p:txBody>
      </p:sp>
      <p:sp>
        <p:nvSpPr>
          <p:cNvPr id="3" name="Espace réservé du texte 2"/>
          <p:cNvSpPr>
            <a:spLocks noGrp="1"/>
          </p:cNvSpPr>
          <p:nvPr>
            <p:ph type="body" sz="quarter" idx="18" hasCustomPrompt="1"/>
          </p:nvPr>
        </p:nvSpPr>
        <p:spPr>
          <a:xfrm>
            <a:off x="792163" y="1028700"/>
            <a:ext cx="4250100" cy="3597275"/>
          </a:xfrm>
        </p:spPr>
        <p:txBody>
          <a:bodyPr/>
          <a:lstStyle>
            <a:lvl1pPr>
              <a:defRPr>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2180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U_1PARTI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6" name="Espace réservé du texte 5"/>
          <p:cNvSpPr>
            <a:spLocks noGrp="1"/>
          </p:cNvSpPr>
          <p:nvPr>
            <p:ph type="body" sz="quarter" idx="15" hasCustomPrompt="1"/>
          </p:nvPr>
        </p:nvSpPr>
        <p:spPr>
          <a:xfrm>
            <a:off x="412750" y="1184275"/>
            <a:ext cx="10952163" cy="4711700"/>
          </a:xfrm>
        </p:spPr>
        <p:txBody>
          <a:bodyPr/>
          <a:lstStyle>
            <a:lvl1pPr>
              <a:defRPr baseline="0">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3319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BDEBC9-33E4-8947-83C3-84CCC25D9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4" name="Espace réservé de la date 3">
            <a:extLst>
              <a:ext uri="{FF2B5EF4-FFF2-40B4-BE49-F238E27FC236}">
                <a16:creationId xmlns:a16="http://schemas.microsoft.com/office/drawing/2014/main" id="{205E7581-7A82-8247-9FDD-ACBDDFFFF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57D371D3-D8CE-8C47-A8AC-AB8AC628D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EMC - Projections France  - juin 2025 - BDF-RESTREINT</a:t>
            </a:r>
            <a:endParaRPr lang="fr-FR" dirty="0"/>
          </a:p>
        </p:txBody>
      </p:sp>
      <p:sp>
        <p:nvSpPr>
          <p:cNvPr id="6" name="Espace réservé du numéro de diapositive 5">
            <a:extLst>
              <a:ext uri="{FF2B5EF4-FFF2-40B4-BE49-F238E27FC236}">
                <a16:creationId xmlns:a16="http://schemas.microsoft.com/office/drawing/2014/main" id="{D19F0A79-7EA9-F446-B89B-80452E761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3279-5B66-F94E-B69C-CCB6B1DE2EC0}" type="slidenum">
              <a:rPr lang="fr-FR" smtClean="0"/>
              <a:t>‹N°›</a:t>
            </a:fld>
            <a:endParaRPr lang="fr-FR"/>
          </a:p>
        </p:txBody>
      </p:sp>
      <p:sp>
        <p:nvSpPr>
          <p:cNvPr id="10" name="Espace réservé du texte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dirty="0"/>
              <a:t>TITRE DE NIVEAU 1</a:t>
            </a:r>
          </a:p>
          <a:p>
            <a:pPr lvl="1"/>
            <a:r>
              <a:rPr lang="fr-FR" dirty="0"/>
              <a:t>Titre de niveau 2</a:t>
            </a:r>
          </a:p>
          <a:p>
            <a:pPr lvl="2"/>
            <a:r>
              <a:rPr lang="fr-FR" dirty="0"/>
              <a:t>Titre de niveau 3</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205739404"/>
      </p:ext>
    </p:extLst>
  </p:cSld>
  <p:clrMap bg1="lt1" tx1="dk1" bg2="lt2" tx2="dk2" accent1="accent1" accent2="accent2" accent3="accent3" accent4="accent4" accent5="accent5" accent6="accent6" hlink="hlink" folHlink="folHlink"/>
  <p:sldLayoutIdLst>
    <p:sldLayoutId id="2147483737" r:id="rId1"/>
    <p:sldLayoutId id="2147483740" r:id="rId2"/>
    <p:sldLayoutId id="2147483741" r:id="rId3"/>
    <p:sldLayoutId id="2147483744" r:id="rId4"/>
    <p:sldLayoutId id="2147483745" r:id="rId5"/>
    <p:sldLayoutId id="2147483746" r:id="rId6"/>
    <p:sldLayoutId id="2147483751" r:id="rId7"/>
    <p:sldLayoutId id="2147483747" r:id="rId8"/>
    <p:sldLayoutId id="2147483748" r:id="rId9"/>
    <p:sldLayoutId id="2147483749" r:id="rId10"/>
    <p:sldLayoutId id="2147483750" r:id="rId11"/>
    <p:sldLayoutId id="2147483752" r:id="rId12"/>
    <p:sldLayoutId id="2147483753" r:id="rId13"/>
    <p:sldLayoutId id="2147483754" r:id="rId14"/>
    <p:sldLayoutId id="2147483755" r:id="rId15"/>
    <p:sldLayoutId id="2147483758" r:id="rId16"/>
    <p:sldLayoutId id="2147483759" r:id="rId17"/>
    <p:sldLayoutId id="2147483760" r:id="rId18"/>
    <p:sldLayoutId id="2147483761" r:id="rId19"/>
    <p:sldLayoutId id="2147483762" r:id="rId20"/>
    <p:sldLayoutId id="2147483764" r:id="rId21"/>
    <p:sldLayoutId id="2147483765" r:id="rId22"/>
    <p:sldLayoutId id="2147483766" r:id="rId23"/>
    <p:sldLayoutId id="2147483774" r:id="rId24"/>
    <p:sldLayoutId id="2147483769" r:id="rId25"/>
    <p:sldLayoutId id="2147483767" r:id="rId26"/>
    <p:sldLayoutId id="2147483768" r:id="rId27"/>
    <p:sldLayoutId id="2147483771" r:id="rId28"/>
    <p:sldLayoutId id="2147483773" r:id="rId29"/>
    <p:sldLayoutId id="2147483772" r:id="rId30"/>
    <p:sldLayoutId id="2147483775"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B9969-2CAF-09CB-17E5-18E41F5BBEE8}"/>
              </a:ext>
            </a:extLst>
          </p:cNvPr>
          <p:cNvSpPr>
            <a:spLocks noGrp="1"/>
          </p:cNvSpPr>
          <p:nvPr>
            <p:ph type="title"/>
          </p:nvPr>
        </p:nvSpPr>
        <p:spPr>
          <a:xfrm>
            <a:off x="6169108" y="1264811"/>
            <a:ext cx="5921291" cy="2012932"/>
          </a:xfrm>
        </p:spPr>
        <p:txBody>
          <a:bodyPr/>
          <a:lstStyle/>
          <a:p>
            <a:r>
              <a:rPr lang="fr-FR" sz="3600" dirty="0"/>
              <a:t>CERTIFICATION IA</a:t>
            </a:r>
            <a:br>
              <a:rPr lang="fr-FR" sz="3600" dirty="0"/>
            </a:br>
            <a:br>
              <a:rPr lang="fr-FR" sz="3600" dirty="0"/>
            </a:br>
            <a:r>
              <a:rPr lang="fr-FR" sz="3600" dirty="0"/>
              <a:t>PROJET Générateur de notes RESF</a:t>
            </a:r>
          </a:p>
        </p:txBody>
      </p:sp>
      <p:sp>
        <p:nvSpPr>
          <p:cNvPr id="6" name="Espace réservé du texte 5">
            <a:extLst>
              <a:ext uri="{FF2B5EF4-FFF2-40B4-BE49-F238E27FC236}">
                <a16:creationId xmlns:a16="http://schemas.microsoft.com/office/drawing/2014/main" id="{905F5FCB-B092-4DA6-1A83-73709F35D019}"/>
              </a:ext>
            </a:extLst>
          </p:cNvPr>
          <p:cNvSpPr txBox="1">
            <a:spLocks/>
          </p:cNvSpPr>
          <p:nvPr/>
        </p:nvSpPr>
        <p:spPr>
          <a:xfrm>
            <a:off x="6330744" y="3627337"/>
            <a:ext cx="5598018" cy="746745"/>
          </a:xfrm>
          <a:prstGeom prst="rect">
            <a:avLst/>
          </a:prstGeom>
        </p:spPr>
        <p:txBody>
          <a:bodyPr/>
          <a:lst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3600" dirty="0"/>
          </a:p>
        </p:txBody>
      </p:sp>
      <p:sp>
        <p:nvSpPr>
          <p:cNvPr id="3" name="ZoneTexte 2">
            <a:extLst>
              <a:ext uri="{FF2B5EF4-FFF2-40B4-BE49-F238E27FC236}">
                <a16:creationId xmlns:a16="http://schemas.microsoft.com/office/drawing/2014/main" id="{CE3C1F4F-B4BB-B782-F752-73992BB880AD}"/>
              </a:ext>
            </a:extLst>
          </p:cNvPr>
          <p:cNvSpPr txBox="1"/>
          <p:nvPr/>
        </p:nvSpPr>
        <p:spPr>
          <a:xfrm>
            <a:off x="6330743" y="5057775"/>
            <a:ext cx="4689681" cy="646331"/>
          </a:xfrm>
          <a:prstGeom prst="rect">
            <a:avLst/>
          </a:prstGeom>
          <a:noFill/>
        </p:spPr>
        <p:txBody>
          <a:bodyPr wrap="square" rtlCol="0">
            <a:spAutoFit/>
          </a:bodyPr>
          <a:lstStyle/>
          <a:p>
            <a:r>
              <a:rPr lang="fr-FR" dirty="0"/>
              <a:t>Alexandre Ménard (DGSEI-DECI-SEMSI)</a:t>
            </a:r>
          </a:p>
          <a:p>
            <a:r>
              <a:rPr lang="fr-FR" dirty="0"/>
              <a:t>David Sabes (DGSEI-DCPM-SEMAP)</a:t>
            </a:r>
          </a:p>
        </p:txBody>
      </p:sp>
    </p:spTree>
    <p:extLst>
      <p:ext uri="{BB962C8B-B14F-4D97-AF65-F5344CB8AC3E}">
        <p14:creationId xmlns:p14="http://schemas.microsoft.com/office/powerpoint/2010/main" val="18546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9</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d’extraction des tableaux</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5791200" y="2770869"/>
            <a:ext cx="5870752" cy="923330"/>
          </a:xfrm>
          <a:prstGeom prst="rect">
            <a:avLst/>
          </a:prstGeom>
          <a:noFill/>
        </p:spPr>
        <p:txBody>
          <a:bodyPr wrap="square" rtlCol="0">
            <a:spAutoFit/>
          </a:bodyPr>
          <a:lstStyle/>
          <a:p>
            <a:r>
              <a:rPr lang="fr-FR" dirty="0"/>
              <a:t>Fonction servant à extraire les tableaux texte du RESF_année.txt et les enregistrer sous format </a:t>
            </a:r>
            <a:r>
              <a:rPr lang="fr-FR" dirty="0" err="1"/>
              <a:t>excel</a:t>
            </a:r>
            <a:endParaRPr lang="fr-FR" dirty="0"/>
          </a:p>
          <a:p>
            <a:endParaRPr lang="fr-FR" dirty="0"/>
          </a:p>
        </p:txBody>
      </p:sp>
      <p:pic>
        <p:nvPicPr>
          <p:cNvPr id="3" name="Image 2">
            <a:extLst>
              <a:ext uri="{FF2B5EF4-FFF2-40B4-BE49-F238E27FC236}">
                <a16:creationId xmlns:a16="http://schemas.microsoft.com/office/drawing/2014/main" id="{87E616E7-DBB5-4DC7-04E1-708BDB5D2D0B}"/>
              </a:ext>
            </a:extLst>
          </p:cNvPr>
          <p:cNvPicPr>
            <a:picLocks noChangeAspect="1"/>
          </p:cNvPicPr>
          <p:nvPr/>
        </p:nvPicPr>
        <p:blipFill>
          <a:blip r:embed="rId2"/>
          <a:stretch>
            <a:fillRect/>
          </a:stretch>
        </p:blipFill>
        <p:spPr>
          <a:xfrm>
            <a:off x="107487" y="1238604"/>
            <a:ext cx="5425085" cy="4302654"/>
          </a:xfrm>
          <a:prstGeom prst="rect">
            <a:avLst/>
          </a:prstGeom>
        </p:spPr>
      </p:pic>
    </p:spTree>
    <p:extLst>
      <p:ext uri="{BB962C8B-B14F-4D97-AF65-F5344CB8AC3E}">
        <p14:creationId xmlns:p14="http://schemas.microsoft.com/office/powerpoint/2010/main" val="2722123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10</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génération de note d’analyse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6096000" y="865869"/>
            <a:ext cx="5870752" cy="3416320"/>
          </a:xfrm>
          <a:prstGeom prst="rect">
            <a:avLst/>
          </a:prstGeom>
          <a:noFill/>
        </p:spPr>
        <p:txBody>
          <a:bodyPr wrap="square" rtlCol="0">
            <a:spAutoFit/>
          </a:bodyPr>
          <a:lstStyle/>
          <a:p>
            <a:r>
              <a:rPr lang="fr-FR" dirty="0"/>
              <a:t>A partir du fichier précédemment converti RESF_année.txt</a:t>
            </a:r>
          </a:p>
          <a:p>
            <a:endParaRPr lang="fr-FR" dirty="0"/>
          </a:p>
          <a:p>
            <a:pPr marL="285750" indent="-285750">
              <a:buFont typeface="Wingdings" panose="05000000000000000000" pitchFamily="2" charset="2"/>
              <a:buChar char="Ø"/>
            </a:pPr>
            <a:r>
              <a:rPr lang="fr-FR" dirty="0"/>
              <a:t>Découpage récursif du texte en </a:t>
            </a:r>
            <a:r>
              <a:rPr lang="fr-FR" dirty="0" err="1"/>
              <a:t>chunk</a:t>
            </a:r>
            <a:r>
              <a:rPr lang="fr-FR" dirty="0"/>
              <a:t> de taille 1000 avec </a:t>
            </a:r>
            <a:r>
              <a:rPr lang="fr-FR" dirty="0" err="1"/>
              <a:t>overlap</a:t>
            </a:r>
            <a:r>
              <a:rPr lang="fr-FR" dirty="0"/>
              <a:t> des </a:t>
            </a:r>
            <a:r>
              <a:rPr lang="fr-FR" dirty="0" err="1"/>
              <a:t>chunks</a:t>
            </a:r>
            <a:r>
              <a:rPr lang="fr-FR" dirty="0"/>
              <a:t> de taille 100</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embedding</a:t>
            </a:r>
            <a:r>
              <a:rPr lang="fr-FR" dirty="0"/>
              <a:t> du </a:t>
            </a:r>
            <a:r>
              <a:rPr lang="fr-FR" dirty="0" err="1"/>
              <a:t>chunk</a:t>
            </a:r>
            <a:r>
              <a:rPr lang="fr-FR" dirty="0"/>
              <a:t> via </a:t>
            </a:r>
            <a:r>
              <a:rPr lang="fr-FR" dirty="0" err="1"/>
              <a:t>fonciton</a:t>
            </a:r>
            <a:r>
              <a:rPr lang="fr-FR" dirty="0"/>
              <a:t> </a:t>
            </a:r>
            <a:r>
              <a:rPr lang="fr-FR" dirty="0" err="1"/>
              <a:t>MistralAIembedding</a:t>
            </a:r>
            <a:r>
              <a:rPr lang="fr-FR" dirty="0"/>
              <a:t>() appelant le modèle mistral-</a:t>
            </a:r>
            <a:r>
              <a:rPr lang="fr-FR" dirty="0" err="1"/>
              <a:t>embed</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Génère ensuite note d’analyse à partir du prompt détaillé dans la slide suivante</a:t>
            </a:r>
          </a:p>
        </p:txBody>
      </p:sp>
      <p:pic>
        <p:nvPicPr>
          <p:cNvPr id="5" name="Image 4">
            <a:extLst>
              <a:ext uri="{FF2B5EF4-FFF2-40B4-BE49-F238E27FC236}">
                <a16:creationId xmlns:a16="http://schemas.microsoft.com/office/drawing/2014/main" id="{5BF1B681-0173-51C5-B47C-FE46493E3FCA}"/>
              </a:ext>
            </a:extLst>
          </p:cNvPr>
          <p:cNvPicPr>
            <a:picLocks noChangeAspect="1"/>
          </p:cNvPicPr>
          <p:nvPr/>
        </p:nvPicPr>
        <p:blipFill>
          <a:blip r:embed="rId2"/>
          <a:stretch>
            <a:fillRect/>
          </a:stretch>
        </p:blipFill>
        <p:spPr>
          <a:xfrm>
            <a:off x="0" y="562871"/>
            <a:ext cx="6012628" cy="5532429"/>
          </a:xfrm>
          <a:prstGeom prst="rect">
            <a:avLst/>
          </a:prstGeom>
        </p:spPr>
      </p:pic>
    </p:spTree>
    <p:extLst>
      <p:ext uri="{BB962C8B-B14F-4D97-AF65-F5344CB8AC3E}">
        <p14:creationId xmlns:p14="http://schemas.microsoft.com/office/powerpoint/2010/main" val="164430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11</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Prompt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85725" y="4399644"/>
            <a:ext cx="11925300" cy="1477328"/>
          </a:xfrm>
          <a:prstGeom prst="rect">
            <a:avLst/>
          </a:prstGeom>
          <a:noFill/>
        </p:spPr>
        <p:txBody>
          <a:bodyPr wrap="square" rtlCol="0">
            <a:spAutoFit/>
          </a:bodyPr>
          <a:lstStyle/>
          <a:p>
            <a:r>
              <a:rPr lang="fr-FR" dirty="0"/>
              <a:t>Ainsi à partir de </a:t>
            </a:r>
          </a:p>
          <a:p>
            <a:pPr marL="285750" indent="-285750">
              <a:buFont typeface="Arial" panose="020B0604020202020204" pitchFamily="34" charset="0"/>
              <a:buChar char="•"/>
            </a:pPr>
            <a:r>
              <a:rPr lang="fr-FR" dirty="0"/>
              <a:t>l’</a:t>
            </a:r>
            <a:r>
              <a:rPr lang="fr-FR" dirty="0" err="1"/>
              <a:t>embedding</a:t>
            </a:r>
            <a:r>
              <a:rPr lang="fr-FR" dirty="0"/>
              <a:t> du </a:t>
            </a:r>
            <a:r>
              <a:rPr lang="fr-FR" dirty="0" err="1"/>
              <a:t>RESF_année</a:t>
            </a:r>
            <a:r>
              <a:rPr lang="fr-FR" dirty="0"/>
              <a:t>, </a:t>
            </a:r>
          </a:p>
          <a:p>
            <a:pPr marL="285750" indent="-285750">
              <a:buFont typeface="Arial" panose="020B0604020202020204" pitchFamily="34" charset="0"/>
              <a:buChar char="•"/>
            </a:pPr>
            <a:r>
              <a:rPr lang="fr-FR" dirty="0"/>
              <a:t>des notes d’analyse à titre d’exemple du résultat attendu</a:t>
            </a:r>
          </a:p>
          <a:p>
            <a:pPr marL="285750" indent="-285750">
              <a:buFont typeface="Arial" panose="020B0604020202020204" pitchFamily="34" charset="0"/>
              <a:buChar char="•"/>
            </a:pPr>
            <a:r>
              <a:rPr lang="fr-FR" dirty="0"/>
              <a:t>des instructions spécifiques</a:t>
            </a:r>
          </a:p>
          <a:p>
            <a:r>
              <a:rPr lang="fr-FR" dirty="0"/>
              <a:t>On peut générer une note d’analyse que l’on enregistre enfin sous format .docx</a:t>
            </a:r>
          </a:p>
        </p:txBody>
      </p:sp>
      <p:pic>
        <p:nvPicPr>
          <p:cNvPr id="3" name="Image 2">
            <a:extLst>
              <a:ext uri="{FF2B5EF4-FFF2-40B4-BE49-F238E27FC236}">
                <a16:creationId xmlns:a16="http://schemas.microsoft.com/office/drawing/2014/main" id="{494688C6-1899-958F-F6C7-CFA1FDD3BF42}"/>
              </a:ext>
            </a:extLst>
          </p:cNvPr>
          <p:cNvPicPr>
            <a:picLocks noChangeAspect="1"/>
          </p:cNvPicPr>
          <p:nvPr/>
        </p:nvPicPr>
        <p:blipFill>
          <a:blip r:embed="rId2"/>
          <a:stretch>
            <a:fillRect/>
          </a:stretch>
        </p:blipFill>
        <p:spPr>
          <a:xfrm>
            <a:off x="85725" y="562871"/>
            <a:ext cx="12192000" cy="3692483"/>
          </a:xfrm>
          <a:prstGeom prst="rect">
            <a:avLst/>
          </a:prstGeom>
        </p:spPr>
      </p:pic>
    </p:spTree>
    <p:extLst>
      <p:ext uri="{BB962C8B-B14F-4D97-AF65-F5344CB8AC3E}">
        <p14:creationId xmlns:p14="http://schemas.microsoft.com/office/powerpoint/2010/main" val="403347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Résultats, prochaines étapes</a:t>
            </a:r>
          </a:p>
        </p:txBody>
      </p:sp>
      <p:sp>
        <p:nvSpPr>
          <p:cNvPr id="3" name="Espace réservé du pied de page 2">
            <a:extLst>
              <a:ext uri="{FF2B5EF4-FFF2-40B4-BE49-F238E27FC236}">
                <a16:creationId xmlns:a16="http://schemas.microsoft.com/office/drawing/2014/main" id="{F458CD52-D16A-59AB-4713-653838D1ABEA}"/>
              </a:ext>
            </a:extLst>
          </p:cNvPr>
          <p:cNvSpPr>
            <a:spLocks noGrp="1"/>
          </p:cNvSpPr>
          <p:nvPr>
            <p:ph type="ftr" sz="quarter" idx="11"/>
          </p:nvPr>
        </p:nvSpPr>
        <p:spPr/>
        <p:txBody>
          <a:bodyPr/>
          <a:lstStyle/>
          <a:p>
            <a:r>
              <a:rPr lang="fr-FR"/>
              <a:t>EMC - Projections France  - juin 2025 - BDF-RESTREINT</a:t>
            </a:r>
            <a:endParaRPr lang="fr-FR" dirty="0"/>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12</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2117951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EMC - Projections France  - juin 2025 - BDF-RESTREINT</a:t>
            </a:r>
            <a:endParaRPr lang="fr-FR" dirty="0"/>
          </a:p>
        </p:txBody>
      </p:sp>
      <p:sp>
        <p:nvSpPr>
          <p:cNvPr id="4" name="Espace réservé du numéro de diapositive 3"/>
          <p:cNvSpPr>
            <a:spLocks noGrp="1"/>
          </p:cNvSpPr>
          <p:nvPr>
            <p:ph type="sldNum" sz="quarter" idx="12"/>
          </p:nvPr>
        </p:nvSpPr>
        <p:spPr/>
        <p:txBody>
          <a:bodyPr/>
          <a:lstStyle/>
          <a:p>
            <a:fld id="{0DFF3279-5B66-F94E-B69C-CCB6B1DE2EC0}" type="slidenum">
              <a:rPr lang="fr-FR" smtClean="0"/>
              <a:pPr/>
              <a:t>13</a:t>
            </a:fld>
            <a:endParaRPr lang="fr-FR" dirty="0"/>
          </a:p>
        </p:txBody>
      </p:sp>
      <p:sp>
        <p:nvSpPr>
          <p:cNvPr id="6" name="Espace réservé du contenu 5"/>
          <p:cNvSpPr>
            <a:spLocks noGrp="1"/>
          </p:cNvSpPr>
          <p:nvPr>
            <p:ph sz="quarter" idx="14"/>
          </p:nvPr>
        </p:nvSpPr>
        <p:spPr>
          <a:xfrm>
            <a:off x="412749" y="254554"/>
            <a:ext cx="10739343" cy="365125"/>
          </a:xfrm>
        </p:spPr>
        <p:txBody>
          <a:bodyPr>
            <a:normAutofit fontScale="92500" lnSpcReduction="10000"/>
          </a:bodyPr>
          <a:lstStyle/>
          <a:p>
            <a:r>
              <a:rPr lang="fr-FR" dirty="0"/>
              <a:t>Résultat:</a:t>
            </a:r>
          </a:p>
          <a:p>
            <a:endParaRPr lang="fr-FR" dirty="0"/>
          </a:p>
        </p:txBody>
      </p:sp>
      <p:sp>
        <p:nvSpPr>
          <p:cNvPr id="5" name="ZoneTexte 4">
            <a:extLst>
              <a:ext uri="{FF2B5EF4-FFF2-40B4-BE49-F238E27FC236}">
                <a16:creationId xmlns:a16="http://schemas.microsoft.com/office/drawing/2014/main" id="{5BBD68B3-B51F-F3E6-105E-1C3495B61D1D}"/>
              </a:ext>
            </a:extLst>
          </p:cNvPr>
          <p:cNvSpPr txBox="1"/>
          <p:nvPr/>
        </p:nvSpPr>
        <p:spPr>
          <a:xfrm>
            <a:off x="5081552" y="2159764"/>
            <a:ext cx="6678005" cy="3416320"/>
          </a:xfrm>
          <a:prstGeom prst="rect">
            <a:avLst/>
          </a:prstGeom>
          <a:noFill/>
        </p:spPr>
        <p:txBody>
          <a:bodyPr wrap="square" rtlCol="0">
            <a:spAutoFit/>
          </a:bodyPr>
          <a:lstStyle/>
          <a:p>
            <a:r>
              <a:rPr lang="fr-FR" dirty="0"/>
              <a:t>On donne au modèle les RESF 2020, 2021 et 2022 ainsi que les notes d’analyse des experts du service fipu relatives à ces années à titre d’exemple </a:t>
            </a:r>
          </a:p>
          <a:p>
            <a:endParaRPr lang="fr-FR" dirty="0"/>
          </a:p>
          <a:p>
            <a:r>
              <a:rPr lang="fr-FR" dirty="0"/>
              <a:t>on donne ensuite le fichier </a:t>
            </a:r>
            <a:r>
              <a:rPr lang="fr-FR" dirty="0" err="1"/>
              <a:t>pdf</a:t>
            </a:r>
            <a:r>
              <a:rPr lang="fr-FR" dirty="0"/>
              <a:t> du RESF de l’année test 2025</a:t>
            </a:r>
          </a:p>
          <a:p>
            <a:endParaRPr lang="fr-FR" dirty="0"/>
          </a:p>
          <a:p>
            <a:r>
              <a:rPr lang="fr-FR" dirty="0"/>
              <a:t>On obtient:</a:t>
            </a:r>
          </a:p>
          <a:p>
            <a:pPr marL="285750" indent="-285750">
              <a:buFont typeface="Arial" panose="020B0604020202020204" pitchFamily="34" charset="0"/>
              <a:buChar char="•"/>
            </a:pPr>
            <a:r>
              <a:rPr lang="fr-FR" dirty="0"/>
              <a:t>une note d’analyse associée sous format </a:t>
            </a:r>
            <a:r>
              <a:rPr lang="fr-FR" dirty="0" err="1"/>
              <a:t>word</a:t>
            </a:r>
            <a:endParaRPr lang="fr-FR" dirty="0"/>
          </a:p>
          <a:p>
            <a:pPr marL="285750" indent="-285750">
              <a:buFont typeface="Arial" panose="020B0604020202020204" pitchFamily="34" charset="0"/>
              <a:buChar char="•"/>
            </a:pPr>
            <a:r>
              <a:rPr lang="fr-FR" dirty="0"/>
              <a:t>les tableaux extraits sous format </a:t>
            </a:r>
            <a:r>
              <a:rPr lang="fr-FR" dirty="0" err="1"/>
              <a:t>excel</a:t>
            </a:r>
            <a:endParaRPr lang="fr-FR" dirty="0"/>
          </a:p>
          <a:p>
            <a:endParaRPr lang="fr-FR" dirty="0"/>
          </a:p>
          <a:p>
            <a:r>
              <a:rPr lang="fr-FR" dirty="0"/>
              <a:t>temps d’exécution sur machine </a:t>
            </a:r>
            <a:r>
              <a:rPr lang="fr-FR" dirty="0" err="1"/>
              <a:t>onyxia</a:t>
            </a:r>
            <a:r>
              <a:rPr lang="fr-FR" dirty="0"/>
              <a:t> : 11 minutes environ</a:t>
            </a:r>
          </a:p>
          <a:p>
            <a:endParaRPr lang="fr-FR" dirty="0"/>
          </a:p>
        </p:txBody>
      </p:sp>
      <p:pic>
        <p:nvPicPr>
          <p:cNvPr id="8" name="Image 7">
            <a:extLst>
              <a:ext uri="{FF2B5EF4-FFF2-40B4-BE49-F238E27FC236}">
                <a16:creationId xmlns:a16="http://schemas.microsoft.com/office/drawing/2014/main" id="{CCF743D3-3990-E38C-888C-B3DD56CF28A3}"/>
              </a:ext>
            </a:extLst>
          </p:cNvPr>
          <p:cNvPicPr>
            <a:picLocks noChangeAspect="1"/>
          </p:cNvPicPr>
          <p:nvPr/>
        </p:nvPicPr>
        <p:blipFill>
          <a:blip r:embed="rId2"/>
          <a:stretch>
            <a:fillRect/>
          </a:stretch>
        </p:blipFill>
        <p:spPr>
          <a:xfrm>
            <a:off x="0" y="619679"/>
            <a:ext cx="4747269" cy="5896529"/>
          </a:xfrm>
          <a:prstGeom prst="rect">
            <a:avLst/>
          </a:prstGeom>
        </p:spPr>
      </p:pic>
    </p:spTree>
    <p:extLst>
      <p:ext uri="{BB962C8B-B14F-4D97-AF65-F5344CB8AC3E}">
        <p14:creationId xmlns:p14="http://schemas.microsoft.com/office/powerpoint/2010/main" val="889437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FR" dirty="0"/>
              <a:t>ANNEXES</a:t>
            </a:r>
            <a:endParaRPr lang="en-US" dirty="0"/>
          </a:p>
        </p:txBody>
      </p:sp>
      <p:sp>
        <p:nvSpPr>
          <p:cNvPr id="2" name="Espace réservé du pied de page 1"/>
          <p:cNvSpPr>
            <a:spLocks noGrp="1"/>
          </p:cNvSpPr>
          <p:nvPr>
            <p:ph type="ftr" sz="quarter" idx="11"/>
          </p:nvPr>
        </p:nvSpPr>
        <p:spPr/>
        <p:txBody>
          <a:bodyPr/>
          <a:lstStyle/>
          <a:p>
            <a:r>
              <a:rPr lang="fr-FR"/>
              <a:t>EMC - Projections France  - juin 2025 - BDF-RESTREINT</a:t>
            </a:r>
            <a:endParaRPr lang="fr-FR" dirty="0"/>
          </a:p>
        </p:txBody>
      </p:sp>
      <p:sp>
        <p:nvSpPr>
          <p:cNvPr id="3" name="Espace réservé du numéro de diapositive 2"/>
          <p:cNvSpPr>
            <a:spLocks noGrp="1"/>
          </p:cNvSpPr>
          <p:nvPr>
            <p:ph type="sldNum" sz="quarter" idx="12"/>
          </p:nvPr>
        </p:nvSpPr>
        <p:spPr/>
        <p:txBody>
          <a:bodyPr/>
          <a:lstStyle/>
          <a:p>
            <a:fld id="{0DFF3279-5B66-F94E-B69C-CCB6B1DE2EC0}" type="slidenum">
              <a:rPr lang="fr-FR" smtClean="0"/>
              <a:pPr/>
              <a:t>14</a:t>
            </a:fld>
            <a:endParaRPr lang="fr-FR" dirty="0"/>
          </a:p>
        </p:txBody>
      </p:sp>
    </p:spTree>
    <p:extLst>
      <p:ext uri="{BB962C8B-B14F-4D97-AF65-F5344CB8AC3E}">
        <p14:creationId xmlns:p14="http://schemas.microsoft.com/office/powerpoint/2010/main" val="3619099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fr-FR"/>
              <a:t>EMC - Projections France  - juin 2025 - BDF-RESTREINT</a:t>
            </a:r>
            <a:endParaRPr lang="fr-FR" dirty="0"/>
          </a:p>
        </p:txBody>
      </p:sp>
      <p:sp>
        <p:nvSpPr>
          <p:cNvPr id="4" name="Espace réservé du numéro de diapositive 3"/>
          <p:cNvSpPr>
            <a:spLocks noGrp="1"/>
          </p:cNvSpPr>
          <p:nvPr>
            <p:ph type="sldNum" sz="quarter" idx="12"/>
          </p:nvPr>
        </p:nvSpPr>
        <p:spPr/>
        <p:txBody>
          <a:bodyPr/>
          <a:lstStyle/>
          <a:p>
            <a:fld id="{0DFF3279-5B66-F94E-B69C-CCB6B1DE2EC0}" type="slidenum">
              <a:rPr lang="fr-FR" smtClean="0"/>
              <a:pPr/>
              <a:t>15</a:t>
            </a:fld>
            <a:endParaRPr lang="fr-FR" dirty="0"/>
          </a:p>
        </p:txBody>
      </p:sp>
      <p:sp>
        <p:nvSpPr>
          <p:cNvPr id="6" name="Espace réservé du contenu 5"/>
          <p:cNvSpPr>
            <a:spLocks noGrp="1"/>
          </p:cNvSpPr>
          <p:nvPr>
            <p:ph sz="quarter" idx="14"/>
          </p:nvPr>
        </p:nvSpPr>
        <p:spPr/>
        <p:txBody>
          <a:bodyPr>
            <a:normAutofit fontScale="92500" lnSpcReduction="10000"/>
          </a:bodyPr>
          <a:lstStyle/>
          <a:p>
            <a:r>
              <a:rPr lang="fr-FR" dirty="0"/>
              <a:t>Points clés de la projection France en fin d’année</a:t>
            </a:r>
            <a:endParaRPr lang="en-US" dirty="0"/>
          </a:p>
        </p:txBody>
      </p:sp>
    </p:spTree>
    <p:extLst>
      <p:ext uri="{BB962C8B-B14F-4D97-AF65-F5344CB8AC3E}">
        <p14:creationId xmlns:p14="http://schemas.microsoft.com/office/powerpoint/2010/main" val="14327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a:t>EMC - Projections France  - juin 2025 - BDF-RESTREINT</a:t>
            </a:r>
            <a:endParaRPr lang="fr-FR" dirty="0"/>
          </a:p>
        </p:txBody>
      </p:sp>
      <p:sp>
        <p:nvSpPr>
          <p:cNvPr id="3" name="Espace réservé du numéro de diapositive 2"/>
          <p:cNvSpPr>
            <a:spLocks noGrp="1"/>
          </p:cNvSpPr>
          <p:nvPr>
            <p:ph type="sldNum" sz="quarter" idx="12"/>
          </p:nvPr>
        </p:nvSpPr>
        <p:spPr/>
        <p:txBody>
          <a:bodyPr/>
          <a:lstStyle/>
          <a:p>
            <a:fld id="{0DFF3279-5B66-F94E-B69C-CCB6B1DE2EC0}" type="slidenum">
              <a:rPr lang="fr-FR" smtClean="0"/>
              <a:pPr/>
              <a:t>16</a:t>
            </a:fld>
            <a:endParaRPr lang="fr-FR" dirty="0"/>
          </a:p>
        </p:txBody>
      </p:sp>
      <p:sp>
        <p:nvSpPr>
          <p:cNvPr id="7" name="Espace réservé du contenu 6">
            <a:extLst>
              <a:ext uri="{FF2B5EF4-FFF2-40B4-BE49-F238E27FC236}">
                <a16:creationId xmlns:a16="http://schemas.microsoft.com/office/drawing/2014/main" id="{54539C7A-A248-40B4-3180-F89C81D78282}"/>
              </a:ext>
            </a:extLst>
          </p:cNvPr>
          <p:cNvSpPr>
            <a:spLocks noGrp="1"/>
          </p:cNvSpPr>
          <p:nvPr>
            <p:ph sz="quarter" idx="14"/>
          </p:nvPr>
        </p:nvSpPr>
        <p:spPr/>
        <p:txBody>
          <a:bodyPr>
            <a:normAutofit fontScale="92500" lnSpcReduction="10000"/>
          </a:bodyPr>
          <a:lstStyle/>
          <a:p>
            <a:endParaRPr lang="fr-FR" dirty="0"/>
          </a:p>
        </p:txBody>
      </p:sp>
    </p:spTree>
    <p:extLst>
      <p:ext uri="{BB962C8B-B14F-4D97-AF65-F5344CB8AC3E}">
        <p14:creationId xmlns:p14="http://schemas.microsoft.com/office/powerpoint/2010/main" val="165585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68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type de document testé: RAPPORT ECONOMIQUE, SOCIAL et financier</a:t>
            </a:r>
          </a:p>
        </p:txBody>
      </p:sp>
      <p:sp>
        <p:nvSpPr>
          <p:cNvPr id="3" name="Espace réservé du pied de page 2">
            <a:extLst>
              <a:ext uri="{FF2B5EF4-FFF2-40B4-BE49-F238E27FC236}">
                <a16:creationId xmlns:a16="http://schemas.microsoft.com/office/drawing/2014/main" id="{F458CD52-D16A-59AB-4713-653838D1ABEA}"/>
              </a:ext>
            </a:extLst>
          </p:cNvPr>
          <p:cNvSpPr>
            <a:spLocks noGrp="1"/>
          </p:cNvSpPr>
          <p:nvPr>
            <p:ph type="ftr" sz="quarter" idx="11"/>
          </p:nvPr>
        </p:nvSpPr>
        <p:spPr/>
        <p:txBody>
          <a:bodyPr/>
          <a:lstStyle/>
          <a:p>
            <a:r>
              <a:rPr lang="fr-FR"/>
              <a:t>EMC - Projections France  - juin 2025 - BDF-RESTREINT</a:t>
            </a:r>
            <a:endParaRPr lang="fr-FR" dirty="0"/>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1</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1</a:t>
            </a:r>
          </a:p>
        </p:txBody>
      </p:sp>
    </p:spTree>
    <p:extLst>
      <p:ext uri="{BB962C8B-B14F-4D97-AF65-F5344CB8AC3E}">
        <p14:creationId xmlns:p14="http://schemas.microsoft.com/office/powerpoint/2010/main" val="165552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2</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752058"/>
            <a:ext cx="2619213" cy="3714750"/>
          </a:xfrm>
          <a:prstGeom prst="rect">
            <a:avLst/>
          </a:prstGeom>
        </p:spPr>
      </p:pic>
      <p:pic>
        <p:nvPicPr>
          <p:cNvPr id="4" name="Image 3">
            <a:extLst>
              <a:ext uri="{FF2B5EF4-FFF2-40B4-BE49-F238E27FC236}">
                <a16:creationId xmlns:a16="http://schemas.microsoft.com/office/drawing/2014/main" id="{6914BE8C-0349-2D55-FB63-ED857B68AA00}"/>
              </a:ext>
            </a:extLst>
          </p:cNvPr>
          <p:cNvPicPr>
            <a:picLocks noChangeAspect="1"/>
          </p:cNvPicPr>
          <p:nvPr/>
        </p:nvPicPr>
        <p:blipFill>
          <a:blip r:embed="rId3"/>
          <a:stretch>
            <a:fillRect/>
          </a:stretch>
        </p:blipFill>
        <p:spPr>
          <a:xfrm>
            <a:off x="3470857" y="574888"/>
            <a:ext cx="4209663" cy="5331340"/>
          </a:xfrm>
          <a:prstGeom prst="rect">
            <a:avLst/>
          </a:prstGeom>
        </p:spPr>
      </p:pic>
      <p:pic>
        <p:nvPicPr>
          <p:cNvPr id="7" name="Image 6">
            <a:extLst>
              <a:ext uri="{FF2B5EF4-FFF2-40B4-BE49-F238E27FC236}">
                <a16:creationId xmlns:a16="http://schemas.microsoft.com/office/drawing/2014/main" id="{E4221EBC-5DD9-7B6A-1BB8-D010DF5644FE}"/>
              </a:ext>
            </a:extLst>
          </p:cNvPr>
          <p:cNvPicPr>
            <a:picLocks noChangeAspect="1"/>
          </p:cNvPicPr>
          <p:nvPr/>
        </p:nvPicPr>
        <p:blipFill>
          <a:blip r:embed="rId4"/>
          <a:stretch>
            <a:fillRect/>
          </a:stretch>
        </p:blipFill>
        <p:spPr>
          <a:xfrm>
            <a:off x="8206751" y="344058"/>
            <a:ext cx="3626537" cy="5286375"/>
          </a:xfrm>
          <a:prstGeom prst="rect">
            <a:avLst/>
          </a:prstGeom>
        </p:spPr>
      </p:pic>
      <p:sp>
        <p:nvSpPr>
          <p:cNvPr id="9" name="ZoneTexte 8">
            <a:extLst>
              <a:ext uri="{FF2B5EF4-FFF2-40B4-BE49-F238E27FC236}">
                <a16:creationId xmlns:a16="http://schemas.microsoft.com/office/drawing/2014/main" id="{8F0D5941-9074-2A60-C9E8-2901E91183F0}"/>
              </a:ext>
            </a:extLst>
          </p:cNvPr>
          <p:cNvSpPr txBox="1"/>
          <p:nvPr/>
        </p:nvSpPr>
        <p:spPr>
          <a:xfrm>
            <a:off x="352425" y="5630433"/>
            <a:ext cx="6172200" cy="923330"/>
          </a:xfrm>
          <a:prstGeom prst="rect">
            <a:avLst/>
          </a:prstGeom>
          <a:noFill/>
        </p:spPr>
        <p:txBody>
          <a:bodyPr wrap="square">
            <a:spAutoFit/>
          </a:bodyPr>
          <a:lstStyle/>
          <a:p>
            <a:pPr marL="285750" indent="-285750">
              <a:buFont typeface="Wingdings" panose="05000000000000000000" pitchFamily="2" charset="2"/>
              <a:buChar char="Ø"/>
            </a:pPr>
            <a:r>
              <a:rPr lang="fr-FR" b="1" dirty="0"/>
              <a:t>Rapport annuel</a:t>
            </a:r>
          </a:p>
          <a:p>
            <a:pPr marL="285750" indent="-285750">
              <a:buFont typeface="Wingdings" panose="05000000000000000000" pitchFamily="2" charset="2"/>
              <a:buChar char="Ø"/>
            </a:pPr>
            <a:r>
              <a:rPr lang="fr-FR" b="1" dirty="0"/>
              <a:t>225 pages environ</a:t>
            </a:r>
          </a:p>
          <a:p>
            <a:pPr marL="285750" indent="-285750">
              <a:buFont typeface="Wingdings" panose="05000000000000000000" pitchFamily="2" charset="2"/>
              <a:buChar char="Ø"/>
            </a:pPr>
            <a:r>
              <a:rPr lang="fr-FR" b="1" dirty="0"/>
              <a:t>une trentaine de pages de tableaux divers</a:t>
            </a:r>
          </a:p>
        </p:txBody>
      </p:sp>
    </p:spTree>
    <p:extLst>
      <p:ext uri="{BB962C8B-B14F-4D97-AF65-F5344CB8AC3E}">
        <p14:creationId xmlns:p14="http://schemas.microsoft.com/office/powerpoint/2010/main" val="41246312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3</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1114008"/>
            <a:ext cx="2619213" cy="3714750"/>
          </a:xfrm>
          <a:prstGeom prst="rect">
            <a:avLst/>
          </a:prstGeom>
        </p:spPr>
      </p:pic>
      <p:sp>
        <p:nvSpPr>
          <p:cNvPr id="2" name="ZoneTexte 1">
            <a:extLst>
              <a:ext uri="{FF2B5EF4-FFF2-40B4-BE49-F238E27FC236}">
                <a16:creationId xmlns:a16="http://schemas.microsoft.com/office/drawing/2014/main" id="{8556AAC8-6C43-2CDC-CD95-28A50F956AB7}"/>
              </a:ext>
            </a:extLst>
          </p:cNvPr>
          <p:cNvSpPr txBox="1"/>
          <p:nvPr/>
        </p:nvSpPr>
        <p:spPr>
          <a:xfrm>
            <a:off x="3257549" y="543821"/>
            <a:ext cx="8181975" cy="5355312"/>
          </a:xfrm>
          <a:prstGeom prst="rect">
            <a:avLst/>
          </a:prstGeom>
          <a:noFill/>
        </p:spPr>
        <p:txBody>
          <a:bodyPr wrap="square" rtlCol="0">
            <a:spAutoFit/>
          </a:bodyPr>
          <a:lstStyle/>
          <a:p>
            <a:r>
              <a:rPr lang="fr-FR" dirty="0"/>
              <a:t>Associé à chaque Projet de Loi de Finance (PLF), le Rapport Économique Social et Financier (RESF) est émis par le Trésor chaque année. </a:t>
            </a:r>
          </a:p>
          <a:p>
            <a:endParaRPr lang="fr-FR" dirty="0"/>
          </a:p>
          <a:p>
            <a:r>
              <a:rPr lang="fr-FR" dirty="0"/>
              <a:t>Il détaille:</a:t>
            </a:r>
          </a:p>
          <a:p>
            <a:pPr marL="285750" indent="-285750">
              <a:buFont typeface="Arial" panose="020B0604020202020204" pitchFamily="34" charset="0"/>
              <a:buChar char="•"/>
            </a:pPr>
            <a:r>
              <a:rPr lang="fr-FR" dirty="0"/>
              <a:t>La stratégie économique de la France rappelant la situation et enjeux du moment (crise covid, guerre en Ukraine par exemple) et les mesures prises par le gouvernement pour y répondre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économiques: le trésor expose ses projections pour l’activité économique et l’évolution des variables macroéconomiques pour la France servant à chiffrer les mesures de politique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des finances publiques présentant les évolutions détaillées des prélèvements obligatoires et de la dépense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 dossiers thématiques: le trésor fait des focus sur certaines problématiques du moment</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403476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2438FC-DC5B-2517-A9E3-66239FB2E189}"/>
              </a:ext>
            </a:extLst>
          </p:cNvPr>
          <p:cNvSpPr>
            <a:spLocks noGrp="1"/>
          </p:cNvSpPr>
          <p:nvPr>
            <p:ph type="title"/>
          </p:nvPr>
        </p:nvSpPr>
        <p:spPr>
          <a:xfrm>
            <a:off x="2877897" y="2312950"/>
            <a:ext cx="8791589" cy="2012932"/>
          </a:xfrm>
        </p:spPr>
        <p:txBody>
          <a:bodyPr/>
          <a:lstStyle/>
          <a:p>
            <a:r>
              <a:rPr lang="fr-FR" dirty="0" err="1"/>
              <a:t>ENJEUx</a:t>
            </a:r>
            <a:r>
              <a:rPr lang="fr-FR" dirty="0"/>
              <a:t> </a:t>
            </a:r>
            <a:r>
              <a:rPr lang="fr-FR" dirty="0" err="1"/>
              <a:t>Metier</a:t>
            </a:r>
            <a:endParaRPr lang="fr-FR" dirty="0"/>
          </a:p>
        </p:txBody>
      </p:sp>
      <p:sp>
        <p:nvSpPr>
          <p:cNvPr id="3" name="Espace réservé du pied de page 2">
            <a:extLst>
              <a:ext uri="{FF2B5EF4-FFF2-40B4-BE49-F238E27FC236}">
                <a16:creationId xmlns:a16="http://schemas.microsoft.com/office/drawing/2014/main" id="{858973BF-E32F-7113-D2C5-88377A807513}"/>
              </a:ext>
            </a:extLst>
          </p:cNvPr>
          <p:cNvSpPr>
            <a:spLocks noGrp="1"/>
          </p:cNvSpPr>
          <p:nvPr>
            <p:ph type="ftr" sz="quarter" idx="11"/>
          </p:nvPr>
        </p:nvSpPr>
        <p:spPr/>
        <p:txBody>
          <a:bodyPr/>
          <a:lstStyle/>
          <a:p>
            <a:r>
              <a:rPr lang="fr-FR"/>
              <a:t>EMC - Projections France  - juin 2025 - BDF-RESTREINT</a:t>
            </a:r>
            <a:endParaRPr lang="fr-FR" dirty="0"/>
          </a:p>
        </p:txBody>
      </p:sp>
      <p:sp>
        <p:nvSpPr>
          <p:cNvPr id="4" name="Espace réservé du numéro de diapositive 3">
            <a:extLst>
              <a:ext uri="{FF2B5EF4-FFF2-40B4-BE49-F238E27FC236}">
                <a16:creationId xmlns:a16="http://schemas.microsoft.com/office/drawing/2014/main" id="{D06C94B5-7383-25A8-E8C6-B2053E753F28}"/>
              </a:ext>
            </a:extLst>
          </p:cNvPr>
          <p:cNvSpPr>
            <a:spLocks noGrp="1"/>
          </p:cNvSpPr>
          <p:nvPr>
            <p:ph type="sldNum" sz="quarter" idx="12"/>
          </p:nvPr>
        </p:nvSpPr>
        <p:spPr/>
        <p:txBody>
          <a:bodyPr/>
          <a:lstStyle/>
          <a:p>
            <a:fld id="{0DFF3279-5B66-F94E-B69C-CCB6B1DE2EC0}" type="slidenum">
              <a:rPr lang="fr-FR" smtClean="0"/>
              <a:pPr/>
              <a:t>4</a:t>
            </a:fld>
            <a:endParaRPr lang="fr-FR" dirty="0"/>
          </a:p>
        </p:txBody>
      </p:sp>
      <p:sp>
        <p:nvSpPr>
          <p:cNvPr id="5" name="Espace réservé du texte 4">
            <a:extLst>
              <a:ext uri="{FF2B5EF4-FFF2-40B4-BE49-F238E27FC236}">
                <a16:creationId xmlns:a16="http://schemas.microsoft.com/office/drawing/2014/main" id="{954463E4-FF0A-A3C9-3F71-39E14A875C83}"/>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9479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5</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Tree>
    <p:extLst>
      <p:ext uri="{BB962C8B-B14F-4D97-AF65-F5344CB8AC3E}">
        <p14:creationId xmlns:p14="http://schemas.microsoft.com/office/powerpoint/2010/main" val="3818986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Méthodologie et </a:t>
            </a:r>
            <a:r>
              <a:rPr lang="fr-FR" dirty="0" err="1"/>
              <a:t>outilS</a:t>
            </a:r>
            <a:r>
              <a:rPr lang="fr-FR" dirty="0"/>
              <a:t> IA</a:t>
            </a:r>
          </a:p>
        </p:txBody>
      </p:sp>
      <p:sp>
        <p:nvSpPr>
          <p:cNvPr id="3" name="Espace réservé du pied de page 2">
            <a:extLst>
              <a:ext uri="{FF2B5EF4-FFF2-40B4-BE49-F238E27FC236}">
                <a16:creationId xmlns:a16="http://schemas.microsoft.com/office/drawing/2014/main" id="{F458CD52-D16A-59AB-4713-653838D1ABEA}"/>
              </a:ext>
            </a:extLst>
          </p:cNvPr>
          <p:cNvSpPr>
            <a:spLocks noGrp="1"/>
          </p:cNvSpPr>
          <p:nvPr>
            <p:ph type="ftr" sz="quarter" idx="11"/>
          </p:nvPr>
        </p:nvSpPr>
        <p:spPr/>
        <p:txBody>
          <a:bodyPr/>
          <a:lstStyle/>
          <a:p>
            <a:r>
              <a:rPr lang="fr-FR"/>
              <a:t>EMC - Projections France  - juin 2025 - BDF-RESTREINT</a:t>
            </a:r>
            <a:endParaRPr lang="fr-FR" dirty="0"/>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6</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134082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7</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Mise en </a:t>
            </a:r>
            <a:r>
              <a:rPr lang="fr-FR" dirty="0" err="1"/>
              <a:t>oeuvre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3492487" y="345426"/>
            <a:ext cx="8699513" cy="6463308"/>
          </a:xfrm>
          <a:prstGeom prst="rect">
            <a:avLst/>
          </a:prstGeom>
          <a:noFill/>
        </p:spPr>
        <p:txBody>
          <a:bodyPr wrap="square" rtlCol="0">
            <a:spAutoFit/>
          </a:bodyPr>
          <a:lstStyle/>
          <a:p>
            <a:pPr marL="285750" indent="-285750">
              <a:buFont typeface="Wingdings" panose="05000000000000000000" pitchFamily="2" charset="2"/>
              <a:buChar char="Ø"/>
            </a:pPr>
            <a:r>
              <a:rPr lang="fr-FR" dirty="0"/>
              <a:t>Dossier paramètre: param.py regroupant tous les paramètres de fonctionnement (nom dossier d’entrée, de sortie…)</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Dossier input: contient les fichiers d’entrée RESF_année.pdf dont on souhaite construire une note d’analyse et extraire diverse informations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Dossier output</a:t>
            </a:r>
          </a:p>
          <a:p>
            <a:pPr marL="742950" lvl="1" indent="-285750">
              <a:buFont typeface="Wingdings" panose="05000000000000000000" pitchFamily="2" charset="2"/>
              <a:buChar char="Ø"/>
            </a:pPr>
            <a:r>
              <a:rPr lang="fr-FR" dirty="0"/>
              <a:t>dossier </a:t>
            </a:r>
            <a:r>
              <a:rPr lang="fr-FR" dirty="0" err="1"/>
              <a:t>notes_RESF_generees</a:t>
            </a:r>
            <a:r>
              <a:rPr lang="fr-FR" dirty="0"/>
              <a:t>/ contenant</a:t>
            </a:r>
          </a:p>
          <a:p>
            <a:pPr marL="1200150" lvl="2" indent="-285750">
              <a:buFont typeface="Wingdings" panose="05000000000000000000" pitchFamily="2" charset="2"/>
              <a:buChar char="Ø"/>
            </a:pPr>
            <a:r>
              <a:rPr lang="fr-FR" dirty="0"/>
              <a:t>un dossier stockant la conversion en .txt du fichier </a:t>
            </a:r>
            <a:r>
              <a:rPr lang="fr-FR" dirty="0" err="1"/>
              <a:t>pdf</a:t>
            </a:r>
            <a:r>
              <a:rPr lang="fr-FR" dirty="0"/>
              <a:t> source</a:t>
            </a:r>
          </a:p>
          <a:p>
            <a:pPr marL="1200150" lvl="2" indent="-285750">
              <a:buFont typeface="Wingdings" panose="05000000000000000000" pitchFamily="2" charset="2"/>
              <a:buChar char="Ø"/>
            </a:pPr>
            <a:r>
              <a:rPr lang="fr-FR" dirty="0"/>
              <a:t>un dossier stockant les tables de données extraites</a:t>
            </a:r>
          </a:p>
          <a:p>
            <a:pPr marL="1200150" lvl="2" indent="-285750">
              <a:buFont typeface="Wingdings" panose="05000000000000000000" pitchFamily="2" charset="2"/>
              <a:buChar char="Ø"/>
            </a:pPr>
            <a:r>
              <a:rPr lang="fr-FR" dirty="0"/>
              <a:t>un dossier stockant les notes finales d’analyse</a:t>
            </a:r>
          </a:p>
          <a:p>
            <a:pPr marL="742950" lvl="1" indent="-285750">
              <a:buFont typeface="Wingdings" panose="05000000000000000000" pitchFamily="2" charset="2"/>
              <a:buChar char="Ø"/>
            </a:pPr>
            <a:r>
              <a:rPr lang="fr-FR" dirty="0"/>
              <a:t>dossier </a:t>
            </a:r>
            <a:r>
              <a:rPr lang="fr-FR" dirty="0" err="1"/>
              <a:t>database_RAG_analyse</a:t>
            </a:r>
            <a:r>
              <a:rPr lang="fr-FR" dirty="0"/>
              <a:t> stockant l’</a:t>
            </a:r>
            <a:r>
              <a:rPr lang="fr-FR" dirty="0" err="1"/>
              <a:t>embedding</a:t>
            </a:r>
            <a:r>
              <a:rPr lang="fr-FR" dirty="0"/>
              <a:t> du RESF</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RAG_analyse_total.py: script principal regroupant toutes les fonctions permettant la génération d’une note d’analyse à partir d’un fichier </a:t>
            </a:r>
            <a:r>
              <a:rPr lang="fr-FR" dirty="0" err="1"/>
              <a:t>pdf</a:t>
            </a:r>
            <a:r>
              <a:rPr lang="fr-FR" dirty="0"/>
              <a:t> du </a:t>
            </a:r>
            <a:r>
              <a:rPr lang="fr-FR" dirty="0" err="1"/>
              <a:t>RESf</a:t>
            </a:r>
            <a:r>
              <a:rPr lang="fr-FR" dirty="0"/>
              <a:t> </a:t>
            </a:r>
          </a:p>
          <a:p>
            <a:endParaRPr lang="fr-FR" dirty="0"/>
          </a:p>
        </p:txBody>
      </p:sp>
      <p:pic>
        <p:nvPicPr>
          <p:cNvPr id="8" name="Image 7">
            <a:extLst>
              <a:ext uri="{FF2B5EF4-FFF2-40B4-BE49-F238E27FC236}">
                <a16:creationId xmlns:a16="http://schemas.microsoft.com/office/drawing/2014/main" id="{DB51DA72-2301-CD4F-A110-C8AB01E220B3}"/>
              </a:ext>
            </a:extLst>
          </p:cNvPr>
          <p:cNvPicPr>
            <a:picLocks noChangeAspect="1"/>
          </p:cNvPicPr>
          <p:nvPr/>
        </p:nvPicPr>
        <p:blipFill>
          <a:blip r:embed="rId2"/>
          <a:srcRect t="8345" r="74028"/>
          <a:stretch/>
        </p:blipFill>
        <p:spPr>
          <a:xfrm>
            <a:off x="231775" y="814078"/>
            <a:ext cx="2204550" cy="2862322"/>
          </a:xfrm>
          <a:prstGeom prst="rect">
            <a:avLst/>
          </a:prstGeom>
        </p:spPr>
      </p:pic>
      <p:pic>
        <p:nvPicPr>
          <p:cNvPr id="7" name="Image 6">
            <a:extLst>
              <a:ext uri="{FF2B5EF4-FFF2-40B4-BE49-F238E27FC236}">
                <a16:creationId xmlns:a16="http://schemas.microsoft.com/office/drawing/2014/main" id="{312038B8-4933-4F81-ACB3-3B88626B251B}"/>
              </a:ext>
            </a:extLst>
          </p:cNvPr>
          <p:cNvPicPr>
            <a:picLocks noChangeAspect="1"/>
          </p:cNvPicPr>
          <p:nvPr/>
        </p:nvPicPr>
        <p:blipFill>
          <a:blip r:embed="rId3"/>
          <a:stretch>
            <a:fillRect/>
          </a:stretch>
        </p:blipFill>
        <p:spPr>
          <a:xfrm>
            <a:off x="4015887" y="1008649"/>
            <a:ext cx="6811326" cy="2029108"/>
          </a:xfrm>
          <a:prstGeom prst="rect">
            <a:avLst/>
          </a:prstGeom>
        </p:spPr>
      </p:pic>
    </p:spTree>
    <p:extLst>
      <p:ext uri="{BB962C8B-B14F-4D97-AF65-F5344CB8AC3E}">
        <p14:creationId xmlns:p14="http://schemas.microsoft.com/office/powerpoint/2010/main" val="3107579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space réservé du pied de page 21"/>
          <p:cNvSpPr>
            <a:spLocks noGrp="1"/>
          </p:cNvSpPr>
          <p:nvPr>
            <p:ph type="ftr" sz="quarter" idx="11"/>
          </p:nvPr>
        </p:nvSpPr>
        <p:spPr/>
        <p:txBody>
          <a:bodyPr/>
          <a:lstStyle/>
          <a:p>
            <a:r>
              <a:rPr lang="fr-FR"/>
              <a:t>EMC - Projections France  - juin 2025 - BDF-RESTREINT</a:t>
            </a:r>
            <a:endParaRPr lang="fr-FR" dirty="0"/>
          </a:p>
        </p:txBody>
      </p:sp>
      <p:sp>
        <p:nvSpPr>
          <p:cNvPr id="23" name="Espace réservé du numéro de diapositive 22"/>
          <p:cNvSpPr>
            <a:spLocks noGrp="1"/>
          </p:cNvSpPr>
          <p:nvPr>
            <p:ph type="sldNum" sz="quarter" idx="12"/>
          </p:nvPr>
        </p:nvSpPr>
        <p:spPr/>
        <p:txBody>
          <a:bodyPr/>
          <a:lstStyle/>
          <a:p>
            <a:fld id="{0DFF3279-5B66-F94E-B69C-CCB6B1DE2EC0}" type="slidenum">
              <a:rPr lang="fr-FR" smtClean="0"/>
              <a:pPr/>
              <a:t>8</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 conversion .</a:t>
            </a:r>
            <a:r>
              <a:rPr lang="fr-FR" dirty="0" err="1"/>
              <a:t>pdf</a:t>
            </a:r>
            <a:r>
              <a:rPr lang="fr-FR" dirty="0"/>
              <a:t> vers .txt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4797887" y="821165"/>
            <a:ext cx="7286626" cy="3416320"/>
          </a:xfrm>
          <a:prstGeom prst="rect">
            <a:avLst/>
          </a:prstGeom>
          <a:noFill/>
        </p:spPr>
        <p:txBody>
          <a:bodyPr wrap="square" rtlCol="0">
            <a:spAutoFit/>
          </a:bodyPr>
          <a:lstStyle/>
          <a:p>
            <a:r>
              <a:rPr lang="fr-FR" dirty="0"/>
              <a:t>Convertir le fichier source format </a:t>
            </a:r>
            <a:r>
              <a:rPr lang="fr-FR" dirty="0" err="1"/>
              <a:t>pdf</a:t>
            </a:r>
            <a:r>
              <a:rPr lang="fr-FR" dirty="0"/>
              <a:t> en format texte interprétable par un LLM.</a:t>
            </a:r>
          </a:p>
          <a:p>
            <a:pPr marL="285750" indent="-285750">
              <a:buFont typeface="Arial" panose="020B0604020202020204" pitchFamily="34" charset="0"/>
              <a:buChar char="•"/>
            </a:pPr>
            <a:endParaRPr lang="fr-FR" dirty="0"/>
          </a:p>
          <a:p>
            <a:pPr marL="285750" indent="-285750">
              <a:buFont typeface="Wingdings" panose="05000000000000000000" pitchFamily="2" charset="2"/>
              <a:buChar char="Ø"/>
            </a:pPr>
            <a:r>
              <a:rPr lang="fr-FR" dirty="0"/>
              <a:t>Les fichiers d’entrée sont les RESF sous format </a:t>
            </a:r>
            <a:r>
              <a:rPr lang="fr-FR" dirty="0" err="1"/>
              <a:t>pdf</a:t>
            </a:r>
            <a:r>
              <a:rPr lang="fr-FR" dirty="0"/>
              <a:t> stockés par vintage dans le dossier input : RESF_année.pdf </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Fait appel au modèle mistral-</a:t>
            </a:r>
            <a:r>
              <a:rPr lang="fr-FR" dirty="0" err="1"/>
              <a:t>ocr</a:t>
            </a:r>
            <a:r>
              <a:rPr lang="fr-FR" dirty="0"/>
              <a:t>-</a:t>
            </a:r>
            <a:r>
              <a:rPr lang="fr-FR" dirty="0" err="1"/>
              <a:t>latest</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Scan toutes les pages du document </a:t>
            </a:r>
            <a:r>
              <a:rPr lang="fr-FR" dirty="0" err="1"/>
              <a:t>pdf</a:t>
            </a:r>
            <a:r>
              <a:rPr lang="fr-FR" dirty="0"/>
              <a:t> et enregistre sa conversion sous format .txt dans le fichier de sortie prenant la forme RESF_année.txt</a:t>
            </a:r>
          </a:p>
          <a:p>
            <a:endParaRPr lang="fr-FR" dirty="0"/>
          </a:p>
        </p:txBody>
      </p:sp>
      <p:pic>
        <p:nvPicPr>
          <p:cNvPr id="6" name="Image 5">
            <a:extLst>
              <a:ext uri="{FF2B5EF4-FFF2-40B4-BE49-F238E27FC236}">
                <a16:creationId xmlns:a16="http://schemas.microsoft.com/office/drawing/2014/main" id="{E2D48AB1-E5A3-3A45-CF85-03025AB6C72B}"/>
              </a:ext>
            </a:extLst>
          </p:cNvPr>
          <p:cNvPicPr>
            <a:picLocks noChangeAspect="1"/>
          </p:cNvPicPr>
          <p:nvPr/>
        </p:nvPicPr>
        <p:blipFill>
          <a:blip r:embed="rId2"/>
          <a:stretch>
            <a:fillRect/>
          </a:stretch>
        </p:blipFill>
        <p:spPr>
          <a:xfrm>
            <a:off x="107487" y="706865"/>
            <a:ext cx="4597863" cy="6025259"/>
          </a:xfrm>
          <a:prstGeom prst="rect">
            <a:avLst/>
          </a:prstGeom>
        </p:spPr>
      </p:pic>
    </p:spTree>
    <p:extLst>
      <p:ext uri="{BB962C8B-B14F-4D97-AF65-F5344CB8AC3E}">
        <p14:creationId xmlns:p14="http://schemas.microsoft.com/office/powerpoint/2010/main" val="15931841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mplacement xmlns="bdf1cf4f-7695-4430-aedd-de7f34f9bed4">Carrousel</Emplacement>
    <TaxCatchAll xmlns="be45cbd3-9dfe-4228-86ae-352dd11a3075"/>
    <URL xmlns="http://schemas.microsoft.com/sharepoint/v3">
      <Url xsi:nil="true"/>
      <Description xsi:nil="true"/>
    </URL>
    <bdfPublication xmlns="be45cbd3-9dfe-4228-86ae-352dd11a3075" xsi:nil="true"/>
    <bdfExternalLink xmlns="be45cbd3-9dfe-4228-86ae-352dd11a3075">
      <Url xsi:nil="true"/>
      <Description xsi:nil="true"/>
    </bdfExternalLink>
    <gcc0a71eea0f4e48a67b24b36ca45e32 xmlns="93d802d0-8a6c-41b7-a22d-02bb145e9db4">
      <Terms xmlns="http://schemas.microsoft.com/office/infopath/2007/PartnerControls"/>
    </gcc0a71eea0f4e48a67b24b36ca45e32>
    <bdfThumbnail xmlns="be45cbd3-9dfe-4228-86ae-352dd11a3075">
      <Url xsi:nil="true"/>
      <Description xsi:nil="true"/>
    </bdfThumbnail>
    <SharedWithUsers xmlns="be45cbd3-9dfe-4228-86ae-352dd11a3075">
      <UserInfo>
        <DisplayName>SARTIAUX Ludovic (LILLE)</DisplayName>
        <AccountId>4915</AccountId>
        <AccountType/>
      </UserInfo>
      <UserInfo>
        <DisplayName>CHASTAGNER Thomas (SG DA)</DisplayName>
        <AccountId>12514</AccountId>
        <AccountType/>
      </UserInfo>
      <UserInfo>
        <DisplayName>TACHE Elise (DGSEI DIM)</DisplayName>
        <AccountId>9719</AccountId>
        <AccountType/>
      </UserInfo>
      <UserInfo>
        <DisplayName>SIMON Corentin (DGSI DISPO)</DisplayName>
        <AccountId>7221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1AD8D113BBF346B2D312B5120E28C2" ma:contentTypeVersion="9" ma:contentTypeDescription="Crée un document." ma:contentTypeScope="" ma:versionID="dc9889e516318c35c45762f285422c1b">
  <xsd:schema xmlns:xsd="http://www.w3.org/2001/XMLSchema" xmlns:xs="http://www.w3.org/2001/XMLSchema" xmlns:p="http://schemas.microsoft.com/office/2006/metadata/properties" xmlns:ns1="http://schemas.microsoft.com/sharepoint/v3" xmlns:ns2="be45cbd3-9dfe-4228-86ae-352dd11a3075" xmlns:ns3="93d802d0-8a6c-41b7-a22d-02bb145e9db4" xmlns:ns4="bdf1cf4f-7695-4430-aedd-de7f34f9bed4" targetNamespace="http://schemas.microsoft.com/office/2006/metadata/properties" ma:root="true" ma:fieldsID="7477fcaf1cf08dd1e4f20842005aeae6" ns1:_="" ns2:_="" ns3:_="" ns4:_="">
    <xsd:import namespace="http://schemas.microsoft.com/sharepoint/v3"/>
    <xsd:import namespace="be45cbd3-9dfe-4228-86ae-352dd11a3075"/>
    <xsd:import namespace="93d802d0-8a6c-41b7-a22d-02bb145e9db4"/>
    <xsd:import namespace="bdf1cf4f-7695-4430-aedd-de7f34f9bed4"/>
    <xsd:element name="properties">
      <xsd:complexType>
        <xsd:sequence>
          <xsd:element name="documentManagement">
            <xsd:complexType>
              <xsd:all>
                <xsd:element ref="ns1:URL" minOccurs="0"/>
                <xsd:element ref="ns2:bdfPublication" minOccurs="0"/>
                <xsd:element ref="ns3:gcc0a71eea0f4e48a67b24b36ca45e32" minOccurs="0"/>
                <xsd:element ref="ns2:TaxCatchAll" minOccurs="0"/>
                <xsd:element ref="ns2:TaxCatchAllLabel" minOccurs="0"/>
                <xsd:element ref="ns2:bdfThumbnail" minOccurs="0"/>
                <xsd:element ref="ns2:bdfExternalLink" minOccurs="0"/>
                <xsd:element ref="ns2:SharedWithUsers" minOccurs="0"/>
                <xsd:element ref="ns2:SharedWithDetails" minOccurs="0"/>
                <xsd:element ref="ns4:Emplace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8" nillable="true" ma:displayName="URL" ma:description="Agenda des CES (2022)"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e45cbd3-9dfe-4228-86ae-352dd11a3075" elementFormDefault="qualified">
    <xsd:import namespace="http://schemas.microsoft.com/office/2006/documentManagement/types"/>
    <xsd:import namespace="http://schemas.microsoft.com/office/infopath/2007/PartnerControls"/>
    <xsd:element name="bdfPublication" ma:index="9" nillable="true" ma:displayName="Date de publication" ma:description="Date de publication" ma:format="DateTime" ma:internalName="bdfPublication">
      <xsd:simpleType>
        <xsd:restriction base="dms:DateTime"/>
      </xsd:simpleType>
    </xsd:element>
    <xsd:element name="TaxCatchAll" ma:index="11" nillable="true" ma:displayName="Taxonomy Catch All Column" ma:hidden="true" ma:list="{6d37154a-4c03-4801-bf41-27c59eacd87b}" ma:internalName="TaxCatchAll" ma:showField="CatchAllData"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6d37154a-4c03-4801-bf41-27c59eacd87b}" ma:internalName="TaxCatchAllLabel" ma:readOnly="true" ma:showField="CatchAllDataLabel"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bdfThumbnail" ma:index="14" nillable="true" ma:displayName="Vignette" ma:format="Hyperlink" ma:internalName="bdfThumbnail">
      <xsd:complexType>
        <xsd:complexContent>
          <xsd:extension base="dms:URL">
            <xsd:sequence>
              <xsd:element name="Url" type="dms:ValidUrl" minOccurs="0" nillable="true"/>
              <xsd:element name="Description" type="xsd:string" nillable="true"/>
            </xsd:sequence>
          </xsd:extension>
        </xsd:complexContent>
      </xsd:complexType>
    </xsd:element>
    <xsd:element name="bdfExternalLink" ma:index="15" nillable="true" ma:displayName="Lien externe" ma:format="Hyperlink" ma:internalName="bdfExternalLink">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802d0-8a6c-41b7-a22d-02bb145e9db4" elementFormDefault="qualified">
    <xsd:import namespace="http://schemas.microsoft.com/office/2006/documentManagement/types"/>
    <xsd:import namespace="http://schemas.microsoft.com/office/infopath/2007/PartnerControls"/>
    <xsd:element name="gcc0a71eea0f4e48a67b24b36ca45e32" ma:index="10" nillable="true" ma:taxonomy="true" ma:internalName="gcc0a71eea0f4e48a67b24b36ca45e32" ma:taxonomyFieldName="bdfCategoryMedia" ma:displayName="SG DRM" ma:default="" ma:fieldId="{0cc0a71e-ea0f-4e48-a67b-24b36ca45e32}" ma:taxonomyMulti="true" ma:sspId="7b146ed0-6466-4e48-be71-1546582432b3" ma:termSetId="047c6d33-f9f3-497d-bc71-be70acb25bc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f1cf4f-7695-4430-aedd-de7f34f9bed4" elementFormDefault="qualified">
    <xsd:import namespace="http://schemas.microsoft.com/office/2006/documentManagement/types"/>
    <xsd:import namespace="http://schemas.microsoft.com/office/infopath/2007/PartnerControls"/>
    <xsd:element name="Emplacement" ma:index="18" nillable="true" ma:displayName="Emplacement" ma:default="Carrousel" ma:description="Emplacement du contenu" ma:format="Dropdown" ma:internalName="Emplacement">
      <xsd:simpleType>
        <xsd:restriction base="dms:Choice">
          <xsd:enumeration value="Carrousel"/>
          <xsd:enumeration value="Chiffres clé"/>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E2534A-5424-488C-8E62-E062DD9009C9}">
  <ds:schemaRefs>
    <ds:schemaRef ds:uri="http://schemas.microsoft.com/sharepoint/v3/contenttype/forms"/>
  </ds:schemaRefs>
</ds:datastoreItem>
</file>

<file path=customXml/itemProps2.xml><?xml version="1.0" encoding="utf-8"?>
<ds:datastoreItem xmlns:ds="http://schemas.openxmlformats.org/officeDocument/2006/customXml" ds:itemID="{9D3F2576-D4A1-4EB6-B882-16D9CDD7013F}">
  <ds:schemaRefs>
    <ds:schemaRef ds:uri="http://schemas.microsoft.com/office/2006/documentManagement/types"/>
    <ds:schemaRef ds:uri="http://schemas.openxmlformats.org/package/2006/metadata/core-properties"/>
    <ds:schemaRef ds:uri="93d802d0-8a6c-41b7-a22d-02bb145e9db4"/>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bdf1cf4f-7695-4430-aedd-de7f34f9bed4"/>
    <ds:schemaRef ds:uri="be45cbd3-9dfe-4228-86ae-352dd11a3075"/>
    <ds:schemaRef ds:uri="http://www.w3.org/XML/1998/namespace"/>
    <ds:schemaRef ds:uri="http://purl.org/dc/dcmitype/"/>
  </ds:schemaRefs>
</ds:datastoreItem>
</file>

<file path=customXml/itemProps3.xml><?xml version="1.0" encoding="utf-8"?>
<ds:datastoreItem xmlns:ds="http://schemas.openxmlformats.org/officeDocument/2006/customXml" ds:itemID="{5465E7BF-CD3A-4EEE-8F76-21985282A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45cbd3-9dfe-4228-86ae-352dd11a3075"/>
    <ds:schemaRef ds:uri="93d802d0-8a6c-41b7-a22d-02bb145e9db4"/>
    <ds:schemaRef ds:uri="bdf1cf4f-7695-4430-aedd-de7f34f9be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20803</TotalTime>
  <Words>753</Words>
  <Application>Microsoft Office PowerPoint</Application>
  <PresentationFormat>Grand écran</PresentationFormat>
  <Paragraphs>114</Paragraphs>
  <Slides>18</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Arial</vt:lpstr>
      <vt:lpstr>Calibri</vt:lpstr>
      <vt:lpstr>Courier New</vt:lpstr>
      <vt:lpstr>Wingdings</vt:lpstr>
      <vt:lpstr>Thème Office</vt:lpstr>
      <vt:lpstr>CERTIFICATION IA  PROJET Générateur de notes RESF</vt:lpstr>
      <vt:lpstr>type de document testé: RAPPORT ECONOMIQUE, SOCIAL et financier</vt:lpstr>
      <vt:lpstr>Présentation PowerPoint</vt:lpstr>
      <vt:lpstr>Présentation PowerPoint</vt:lpstr>
      <vt:lpstr>ENJEUx Metier</vt:lpstr>
      <vt:lpstr>Présentation PowerPoint</vt:lpstr>
      <vt:lpstr>Méthodologie et outilS IA</vt:lpstr>
      <vt:lpstr>Présentation PowerPoint</vt:lpstr>
      <vt:lpstr>Présentation PowerPoint</vt:lpstr>
      <vt:lpstr>Présentation PowerPoint</vt:lpstr>
      <vt:lpstr>Présentation PowerPoint</vt:lpstr>
      <vt:lpstr>Présentation PowerPoint</vt:lpstr>
      <vt:lpstr>Résultats, prochaines étapes</vt:lpstr>
      <vt:lpstr>Présentation PowerPoint</vt:lpstr>
      <vt:lpstr>ANNEXES</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Découvrir la banque de france</dc:title>
  <dc:creator>Microsoft Office User</dc:creator>
  <cp:lastModifiedBy>SABES David (DGSEI DCPM)</cp:lastModifiedBy>
  <cp:revision>179</cp:revision>
  <dcterms:created xsi:type="dcterms:W3CDTF">2022-11-15T07:11:29Z</dcterms:created>
  <dcterms:modified xsi:type="dcterms:W3CDTF">2025-06-12T14:50:58Z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0x010100031AD8D113BBF346B2D312B5120E28C2</vt:lpwstr>
  </property>
  <property fmtid="{D5CDD505-2E9C-101B-9397-08002B2CF9AE}" pid="3" name="bdfCategoryMedia">
    <vt:lpwstr/>
  </property>
  <property fmtid="{D5CDD505-2E9C-101B-9397-08002B2CF9AE}" pid="4" name="MSIP_Label_b92a2859-efb8-43c3-a3da-c3714387a9bb_Enabled">
    <vt:lpwstr>true</vt:lpwstr>
  </property>
  <property fmtid="{D5CDD505-2E9C-101B-9397-08002B2CF9AE}" pid="5" name="MSIP_Label_b92a2859-efb8-43c3-a3da-c3714387a9bb_SetDate">
    <vt:lpwstr>2025-06-09T18:53:06Z</vt:lpwstr>
  </property>
  <property fmtid="{D5CDD505-2E9C-101B-9397-08002B2CF9AE}" pid="6" name="MSIP_Label_b92a2859-efb8-43c3-a3da-c3714387a9bb_Method">
    <vt:lpwstr>Privileged</vt:lpwstr>
  </property>
  <property fmtid="{D5CDD505-2E9C-101B-9397-08002B2CF9AE}" pid="7" name="MSIP_Label_b92a2859-efb8-43c3-a3da-c3714387a9bb_Name">
    <vt:lpwstr>BDF-RESTREINT-Sans-Marquage</vt:lpwstr>
  </property>
  <property fmtid="{D5CDD505-2E9C-101B-9397-08002B2CF9AE}" pid="8" name="MSIP_Label_b92a2859-efb8-43c3-a3da-c3714387a9bb_SiteId">
    <vt:lpwstr>e6599448-62a0-418e-8930-d00d8d5682c2</vt:lpwstr>
  </property>
  <property fmtid="{D5CDD505-2E9C-101B-9397-08002B2CF9AE}" pid="9" name="MSIP_Label_b92a2859-efb8-43c3-a3da-c3714387a9bb_ActionId">
    <vt:lpwstr>e72c235c-bd71-40a4-a34f-4d7ab3741c48</vt:lpwstr>
  </property>
  <property fmtid="{D5CDD505-2E9C-101B-9397-08002B2CF9AE}" pid="10" name="MSIP_Label_b92a2859-efb8-43c3-a3da-c3714387a9bb_ContentBits">
    <vt:lpwstr>0</vt:lpwstr>
  </property>
</Properties>
</file>